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0" r:id="rId3"/>
    <p:sldId id="258" r:id="rId4"/>
    <p:sldId id="266" r:id="rId5"/>
    <p:sldId id="280" r:id="rId6"/>
    <p:sldId id="298" r:id="rId7"/>
    <p:sldId id="286" r:id="rId8"/>
    <p:sldId id="299" r:id="rId9"/>
    <p:sldId id="282" r:id="rId10"/>
    <p:sldId id="300" r:id="rId11"/>
    <p:sldId id="283" r:id="rId12"/>
    <p:sldId id="301" r:id="rId13"/>
    <p:sldId id="293" r:id="rId14"/>
    <p:sldId id="302" r:id="rId15"/>
    <p:sldId id="294" r:id="rId16"/>
    <p:sldId id="303" r:id="rId17"/>
    <p:sldId id="297" r:id="rId18"/>
    <p:sldId id="304" r:id="rId19"/>
    <p:sldId id="295" r:id="rId20"/>
    <p:sldId id="305" r:id="rId21"/>
    <p:sldId id="279" r:id="rId22"/>
    <p:sldId id="277" r:id="rId23"/>
    <p:sldId id="278" r:id="rId24"/>
    <p:sldId id="288" r:id="rId25"/>
    <p:sldId id="285" r:id="rId26"/>
    <p:sldId id="289" r:id="rId27"/>
    <p:sldId id="290" r:id="rId28"/>
    <p:sldId id="291" r:id="rId29"/>
    <p:sldId id="311" r:id="rId30"/>
    <p:sldId id="264" r:id="rId31"/>
    <p:sldId id="292" r:id="rId32"/>
    <p:sldId id="265" r:id="rId33"/>
    <p:sldId id="306" r:id="rId34"/>
    <p:sldId id="308" r:id="rId35"/>
    <p:sldId id="257" r:id="rId36"/>
    <p:sldId id="309" r:id="rId37"/>
    <p:sldId id="310" r:id="rId38"/>
    <p:sldId id="276" r:id="rId39"/>
  </p:sldIdLst>
  <p:sldSz cx="12192000" cy="6858000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a" initials="R" lastIdx="1" clrIdx="0">
    <p:extLst>
      <p:ext uri="{19B8F6BF-5375-455C-9EA6-DF929625EA0E}">
        <p15:presenceInfo xmlns:p15="http://schemas.microsoft.com/office/powerpoint/2012/main" userId="Rena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8ACD76-44E0-467E-9289-2D86A436E838}" v="202" dt="2020-03-02T09:16:48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roregion Třešťsko" userId="59fcf9d20655cb34" providerId="LiveId" clId="{3E8ACD76-44E0-467E-9289-2D86A436E838}"/>
    <pc:docChg chg="undo custSel addSld delSld modSld sldOrd">
      <pc:chgData name="Mikroregion Třešťsko" userId="59fcf9d20655cb34" providerId="LiveId" clId="{3E8ACD76-44E0-467E-9289-2D86A436E838}" dt="2020-03-02T09:16:59.334" v="2695" actId="14100"/>
      <pc:docMkLst>
        <pc:docMk/>
      </pc:docMkLst>
      <pc:sldChg chg="add">
        <pc:chgData name="Mikroregion Třešťsko" userId="59fcf9d20655cb34" providerId="LiveId" clId="{3E8ACD76-44E0-467E-9289-2D86A436E838}" dt="2020-03-02T09:14:24.511" v="2691"/>
        <pc:sldMkLst>
          <pc:docMk/>
          <pc:sldMk cId="3614186604" sldId="257"/>
        </pc:sldMkLst>
      </pc:sldChg>
      <pc:sldChg chg="modSp mod">
        <pc:chgData name="Mikroregion Třešťsko" userId="59fcf9d20655cb34" providerId="LiveId" clId="{3E8ACD76-44E0-467E-9289-2D86A436E838}" dt="2020-02-26T07:08:12.898" v="59" actId="1076"/>
        <pc:sldMkLst>
          <pc:docMk/>
          <pc:sldMk cId="1411948930" sldId="258"/>
        </pc:sldMkLst>
        <pc:spChg chg="mod">
          <ac:chgData name="Mikroregion Třešťsko" userId="59fcf9d20655cb34" providerId="LiveId" clId="{3E8ACD76-44E0-467E-9289-2D86A436E838}" dt="2020-02-26T07:08:12.898" v="59" actId="1076"/>
          <ac:spMkLst>
            <pc:docMk/>
            <pc:sldMk cId="1411948930" sldId="258"/>
            <ac:spMk id="3" creationId="{00000000-0000-0000-0000-000000000000}"/>
          </ac:spMkLst>
        </pc:spChg>
      </pc:sldChg>
      <pc:sldChg chg="modSp mod">
        <pc:chgData name="Mikroregion Třešťsko" userId="59fcf9d20655cb34" providerId="LiveId" clId="{3E8ACD76-44E0-467E-9289-2D86A436E838}" dt="2020-02-26T07:06:49.245" v="50" actId="20577"/>
        <pc:sldMkLst>
          <pc:docMk/>
          <pc:sldMk cId="2803817655" sldId="260"/>
        </pc:sldMkLst>
        <pc:spChg chg="mod">
          <ac:chgData name="Mikroregion Třešťsko" userId="59fcf9d20655cb34" providerId="LiveId" clId="{3E8ACD76-44E0-467E-9289-2D86A436E838}" dt="2020-02-26T07:06:49.245" v="50" actId="20577"/>
          <ac:spMkLst>
            <pc:docMk/>
            <pc:sldMk cId="2803817655" sldId="260"/>
            <ac:spMk id="3" creationId="{00000000-0000-0000-0000-000000000000}"/>
          </ac:spMkLst>
        </pc:spChg>
      </pc:sldChg>
      <pc:sldChg chg="modSp mod">
        <pc:chgData name="Mikroregion Třešťsko" userId="59fcf9d20655cb34" providerId="LiveId" clId="{3E8ACD76-44E0-467E-9289-2D86A436E838}" dt="2020-02-27T10:09:06.191" v="630" actId="15"/>
        <pc:sldMkLst>
          <pc:docMk/>
          <pc:sldMk cId="1936685701" sldId="264"/>
        </pc:sldMkLst>
        <pc:spChg chg="mod ord">
          <ac:chgData name="Mikroregion Třešťsko" userId="59fcf9d20655cb34" providerId="LiveId" clId="{3E8ACD76-44E0-467E-9289-2D86A436E838}" dt="2020-02-27T10:09:06.191" v="630" actId="15"/>
          <ac:spMkLst>
            <pc:docMk/>
            <pc:sldMk cId="1936685701" sldId="264"/>
            <ac:spMk id="3" creationId="{00000000-0000-0000-0000-000000000000}"/>
          </ac:spMkLst>
        </pc:spChg>
      </pc:sldChg>
      <pc:sldChg chg="modSp mod">
        <pc:chgData name="Mikroregion Třešťsko" userId="59fcf9d20655cb34" providerId="LiveId" clId="{3E8ACD76-44E0-467E-9289-2D86A436E838}" dt="2020-02-28T11:42:44.100" v="2383" actId="255"/>
        <pc:sldMkLst>
          <pc:docMk/>
          <pc:sldMk cId="3000590071" sldId="265"/>
        </pc:sldMkLst>
        <pc:spChg chg="mod">
          <ac:chgData name="Mikroregion Třešťsko" userId="59fcf9d20655cb34" providerId="LiveId" clId="{3E8ACD76-44E0-467E-9289-2D86A436E838}" dt="2020-02-27T10:02:20.346" v="609" actId="1076"/>
          <ac:spMkLst>
            <pc:docMk/>
            <pc:sldMk cId="3000590071" sldId="265"/>
            <ac:spMk id="2" creationId="{00000000-0000-0000-0000-000000000000}"/>
          </ac:spMkLst>
        </pc:spChg>
        <pc:spChg chg="mod">
          <ac:chgData name="Mikroregion Třešťsko" userId="59fcf9d20655cb34" providerId="LiveId" clId="{3E8ACD76-44E0-467E-9289-2D86A436E838}" dt="2020-02-28T11:42:44.100" v="2383" actId="255"/>
          <ac:spMkLst>
            <pc:docMk/>
            <pc:sldMk cId="3000590071" sldId="265"/>
            <ac:spMk id="3" creationId="{00000000-0000-0000-0000-000000000000}"/>
          </ac:spMkLst>
        </pc:spChg>
      </pc:sldChg>
      <pc:sldChg chg="addSp delSp modSp mod ord">
        <pc:chgData name="Mikroregion Třešťsko" userId="59fcf9d20655cb34" providerId="LiveId" clId="{3E8ACD76-44E0-467E-9289-2D86A436E838}" dt="2020-02-28T08:54:05.283" v="1614" actId="207"/>
        <pc:sldMkLst>
          <pc:docMk/>
          <pc:sldMk cId="4101274717" sldId="266"/>
        </pc:sldMkLst>
        <pc:spChg chg="mod">
          <ac:chgData name="Mikroregion Třešťsko" userId="59fcf9d20655cb34" providerId="LiveId" clId="{3E8ACD76-44E0-467E-9289-2D86A436E838}" dt="2020-02-28T08:37:59.605" v="1381" actId="1076"/>
          <ac:spMkLst>
            <pc:docMk/>
            <pc:sldMk cId="4101274717" sldId="266"/>
            <ac:spMk id="2" creationId="{00000000-0000-0000-0000-000000000000}"/>
          </ac:spMkLst>
        </pc:spChg>
        <pc:spChg chg="mod ord">
          <ac:chgData name="Mikroregion Třešťsko" userId="59fcf9d20655cb34" providerId="LiveId" clId="{3E8ACD76-44E0-467E-9289-2D86A436E838}" dt="2020-02-28T08:54:05.283" v="1614" actId="207"/>
          <ac:spMkLst>
            <pc:docMk/>
            <pc:sldMk cId="4101274717" sldId="266"/>
            <ac:spMk id="3" creationId="{00000000-0000-0000-0000-000000000000}"/>
          </ac:spMkLst>
        </pc:spChg>
        <pc:spChg chg="add del mod ord">
          <ac:chgData name="Mikroregion Třešťsko" userId="59fcf9d20655cb34" providerId="LiveId" clId="{3E8ACD76-44E0-467E-9289-2D86A436E838}" dt="2020-02-27T09:15:18.876" v="205" actId="478"/>
          <ac:spMkLst>
            <pc:docMk/>
            <pc:sldMk cId="4101274717" sldId="266"/>
            <ac:spMk id="6" creationId="{8F016790-C416-4EAF-B5F4-497AA1A15160}"/>
          </ac:spMkLst>
        </pc:spChg>
        <pc:graphicFrameChg chg="add del mod ord modGraphic">
          <ac:chgData name="Mikroregion Třešťsko" userId="59fcf9d20655cb34" providerId="LiveId" clId="{3E8ACD76-44E0-467E-9289-2D86A436E838}" dt="2020-02-27T09:13:23.191" v="198" actId="478"/>
          <ac:graphicFrameMkLst>
            <pc:docMk/>
            <pc:sldMk cId="4101274717" sldId="266"/>
            <ac:graphicFrameMk id="4" creationId="{BEBF1ADA-E8BB-4F79-A072-E44AAEFE4F19}"/>
          </ac:graphicFrameMkLst>
        </pc:graphicFrameChg>
      </pc:sldChg>
      <pc:sldChg chg="addSp modSp mod">
        <pc:chgData name="Mikroregion Třešťsko" userId="59fcf9d20655cb34" providerId="LiveId" clId="{3E8ACD76-44E0-467E-9289-2D86A436E838}" dt="2020-03-02T09:16:59.334" v="2695" actId="14100"/>
        <pc:sldMkLst>
          <pc:docMk/>
          <pc:sldMk cId="4113055708" sldId="276"/>
        </pc:sldMkLst>
        <pc:spChg chg="mod">
          <ac:chgData name="Mikroregion Třešťsko" userId="59fcf9d20655cb34" providerId="LiveId" clId="{3E8ACD76-44E0-467E-9289-2D86A436E838}" dt="2020-02-27T10:07:55.019" v="628" actId="20577"/>
          <ac:spMkLst>
            <pc:docMk/>
            <pc:sldMk cId="4113055708" sldId="276"/>
            <ac:spMk id="6" creationId="{00000000-0000-0000-0000-000000000000}"/>
          </ac:spMkLst>
        </pc:spChg>
        <pc:picChg chg="add mod">
          <ac:chgData name="Mikroregion Třešťsko" userId="59fcf9d20655cb34" providerId="LiveId" clId="{3E8ACD76-44E0-467E-9289-2D86A436E838}" dt="2020-03-02T09:16:59.334" v="2695" actId="14100"/>
          <ac:picMkLst>
            <pc:docMk/>
            <pc:sldMk cId="4113055708" sldId="276"/>
            <ac:picMk id="3" creationId="{0E89F184-62AC-4CA7-A7F1-E46E61FEE897}"/>
          </ac:picMkLst>
        </pc:picChg>
      </pc:sldChg>
      <pc:sldChg chg="modSp mod">
        <pc:chgData name="Mikroregion Třešťsko" userId="59fcf9d20655cb34" providerId="LiveId" clId="{3E8ACD76-44E0-467E-9289-2D86A436E838}" dt="2020-02-27T07:43:30.097" v="123" actId="20577"/>
        <pc:sldMkLst>
          <pc:docMk/>
          <pc:sldMk cId="557856901" sldId="277"/>
        </pc:sldMkLst>
        <pc:spChg chg="mod">
          <ac:chgData name="Mikroregion Třešťsko" userId="59fcf9d20655cb34" providerId="LiveId" clId="{3E8ACD76-44E0-467E-9289-2D86A436E838}" dt="2020-02-27T07:43:30.097" v="123" actId="20577"/>
          <ac:spMkLst>
            <pc:docMk/>
            <pc:sldMk cId="557856901" sldId="277"/>
            <ac:spMk id="2" creationId="{31F931FD-5D2D-487C-BFB5-6CCABD8CD7F0}"/>
          </ac:spMkLst>
        </pc:spChg>
      </pc:sldChg>
      <pc:sldChg chg="modSp mod">
        <pc:chgData name="Mikroregion Třešťsko" userId="59fcf9d20655cb34" providerId="LiveId" clId="{3E8ACD76-44E0-467E-9289-2D86A436E838}" dt="2020-02-27T07:45:37.919" v="126" actId="1076"/>
        <pc:sldMkLst>
          <pc:docMk/>
          <pc:sldMk cId="4123846453" sldId="278"/>
        </pc:sldMkLst>
        <pc:spChg chg="mod">
          <ac:chgData name="Mikroregion Třešťsko" userId="59fcf9d20655cb34" providerId="LiveId" clId="{3E8ACD76-44E0-467E-9289-2D86A436E838}" dt="2020-02-27T07:43:25.830" v="121" actId="20577"/>
          <ac:spMkLst>
            <pc:docMk/>
            <pc:sldMk cId="4123846453" sldId="278"/>
            <ac:spMk id="2" creationId="{1E507FC1-35F8-4936-B298-4DEDB34A662E}"/>
          </ac:spMkLst>
        </pc:spChg>
        <pc:spChg chg="mod">
          <ac:chgData name="Mikroregion Třešťsko" userId="59fcf9d20655cb34" providerId="LiveId" clId="{3E8ACD76-44E0-467E-9289-2D86A436E838}" dt="2020-02-27T07:45:37.919" v="126" actId="1076"/>
          <ac:spMkLst>
            <pc:docMk/>
            <pc:sldMk cId="4123846453" sldId="278"/>
            <ac:spMk id="7" creationId="{64F5E7C0-3B80-4EB8-857F-E95AE1BA57F7}"/>
          </ac:spMkLst>
        </pc:spChg>
        <pc:picChg chg="mod modCrop">
          <ac:chgData name="Mikroregion Třešťsko" userId="59fcf9d20655cb34" providerId="LiveId" clId="{3E8ACD76-44E0-467E-9289-2D86A436E838}" dt="2020-02-27T07:44:36.743" v="125" actId="14100"/>
          <ac:picMkLst>
            <pc:docMk/>
            <pc:sldMk cId="4123846453" sldId="278"/>
            <ac:picMk id="10" creationId="{273DE60C-8D63-40BB-9B5F-68222C9608ED}"/>
          </ac:picMkLst>
        </pc:picChg>
      </pc:sldChg>
      <pc:sldChg chg="addSp delSp modSp mod">
        <pc:chgData name="Mikroregion Třešťsko" userId="59fcf9d20655cb34" providerId="LiveId" clId="{3E8ACD76-44E0-467E-9289-2D86A436E838}" dt="2020-02-27T07:40:35.150" v="117" actId="1076"/>
        <pc:sldMkLst>
          <pc:docMk/>
          <pc:sldMk cId="1360314091" sldId="279"/>
        </pc:sldMkLst>
        <pc:spChg chg="mod">
          <ac:chgData name="Mikroregion Třešťsko" userId="59fcf9d20655cb34" providerId="LiveId" clId="{3E8ACD76-44E0-467E-9289-2D86A436E838}" dt="2020-02-27T07:40:18.659" v="116" actId="1076"/>
          <ac:spMkLst>
            <pc:docMk/>
            <pc:sldMk cId="1360314091" sldId="279"/>
            <ac:spMk id="7" creationId="{CF2B8794-36E1-4565-B87C-E7E905538C1A}"/>
          </ac:spMkLst>
        </pc:spChg>
        <pc:spChg chg="mod">
          <ac:chgData name="Mikroregion Třešťsko" userId="59fcf9d20655cb34" providerId="LiveId" clId="{3E8ACD76-44E0-467E-9289-2D86A436E838}" dt="2020-02-27T07:40:35.150" v="117" actId="1076"/>
          <ac:spMkLst>
            <pc:docMk/>
            <pc:sldMk cId="1360314091" sldId="279"/>
            <ac:spMk id="8" creationId="{A6364770-8C28-4FE2-8678-758982E951C8}"/>
          </ac:spMkLst>
        </pc:spChg>
        <pc:spChg chg="add del mod">
          <ac:chgData name="Mikroregion Třešťsko" userId="59fcf9d20655cb34" providerId="LiveId" clId="{3E8ACD76-44E0-467E-9289-2D86A436E838}" dt="2020-02-27T07:40:09.059" v="113" actId="478"/>
          <ac:spMkLst>
            <pc:docMk/>
            <pc:sldMk cId="1360314091" sldId="279"/>
            <ac:spMk id="10" creationId="{9C92EB6C-47D8-4D7C-B3C5-77911077709C}"/>
          </ac:spMkLst>
        </pc:spChg>
        <pc:picChg chg="add mod ord modCrop">
          <ac:chgData name="Mikroregion Třešťsko" userId="59fcf9d20655cb34" providerId="LiveId" clId="{3E8ACD76-44E0-467E-9289-2D86A436E838}" dt="2020-02-27T07:40:14.700" v="114" actId="1076"/>
          <ac:picMkLst>
            <pc:docMk/>
            <pc:sldMk cId="1360314091" sldId="279"/>
            <ac:picMk id="3" creationId="{1B49C222-276F-4517-A912-58E309CF95CB}"/>
          </ac:picMkLst>
        </pc:picChg>
        <pc:picChg chg="del mod">
          <ac:chgData name="Mikroregion Třešťsko" userId="59fcf9d20655cb34" providerId="LiveId" clId="{3E8ACD76-44E0-467E-9289-2D86A436E838}" dt="2020-02-27T07:39:55.352" v="110" actId="478"/>
          <ac:picMkLst>
            <pc:docMk/>
            <pc:sldMk cId="1360314091" sldId="279"/>
            <ac:picMk id="6" creationId="{66F35B0E-BFE6-4F14-B439-81D999810BE9}"/>
          </ac:picMkLst>
        </pc:picChg>
      </pc:sldChg>
      <pc:sldChg chg="modSp mod">
        <pc:chgData name="Mikroregion Třešťsko" userId="59fcf9d20655cb34" providerId="LiveId" clId="{3E8ACD76-44E0-467E-9289-2D86A436E838}" dt="2020-02-28T08:20:36.042" v="1214" actId="20577"/>
        <pc:sldMkLst>
          <pc:docMk/>
          <pc:sldMk cId="1795836380" sldId="280"/>
        </pc:sldMkLst>
        <pc:spChg chg="mod">
          <ac:chgData name="Mikroregion Třešťsko" userId="59fcf9d20655cb34" providerId="LiveId" clId="{3E8ACD76-44E0-467E-9289-2D86A436E838}" dt="2020-02-28T08:20:36.042" v="1214" actId="20577"/>
          <ac:spMkLst>
            <pc:docMk/>
            <pc:sldMk cId="1795836380" sldId="280"/>
            <ac:spMk id="3" creationId="{00000000-0000-0000-0000-000000000000}"/>
          </ac:spMkLst>
        </pc:spChg>
      </pc:sldChg>
      <pc:sldChg chg="modSp mod">
        <pc:chgData name="Mikroregion Třešťsko" userId="59fcf9d20655cb34" providerId="LiveId" clId="{3E8ACD76-44E0-467E-9289-2D86A436E838}" dt="2020-02-28T11:38:48.176" v="2365" actId="20577"/>
        <pc:sldMkLst>
          <pc:docMk/>
          <pc:sldMk cId="3327723912" sldId="282"/>
        </pc:sldMkLst>
        <pc:spChg chg="mod">
          <ac:chgData name="Mikroregion Třešťsko" userId="59fcf9d20655cb34" providerId="LiveId" clId="{3E8ACD76-44E0-467E-9289-2D86A436E838}" dt="2020-02-28T11:38:48.176" v="2365" actId="20577"/>
          <ac:spMkLst>
            <pc:docMk/>
            <pc:sldMk cId="3327723912" sldId="282"/>
            <ac:spMk id="3" creationId="{00000000-0000-0000-0000-000000000000}"/>
          </ac:spMkLst>
        </pc:spChg>
      </pc:sldChg>
      <pc:sldChg chg="modSp mod">
        <pc:chgData name="Mikroregion Třešťsko" userId="59fcf9d20655cb34" providerId="LiveId" clId="{3E8ACD76-44E0-467E-9289-2D86A436E838}" dt="2020-02-27T10:50:08.284" v="943" actId="14100"/>
        <pc:sldMkLst>
          <pc:docMk/>
          <pc:sldMk cId="2411477187" sldId="283"/>
        </pc:sldMkLst>
        <pc:spChg chg="mod">
          <ac:chgData name="Mikroregion Třešťsko" userId="59fcf9d20655cb34" providerId="LiveId" clId="{3E8ACD76-44E0-467E-9289-2D86A436E838}" dt="2020-02-27T10:50:08.284" v="943" actId="14100"/>
          <ac:spMkLst>
            <pc:docMk/>
            <pc:sldMk cId="2411477187" sldId="283"/>
            <ac:spMk id="3" creationId="{60DC0166-C818-4C56-94A3-4C59CB056C25}"/>
          </ac:spMkLst>
        </pc:spChg>
      </pc:sldChg>
      <pc:sldChg chg="addSp delSp modSp del mod">
        <pc:chgData name="Mikroregion Třešťsko" userId="59fcf9d20655cb34" providerId="LiveId" clId="{3E8ACD76-44E0-467E-9289-2D86A436E838}" dt="2020-02-26T08:00:22.652" v="83" actId="2696"/>
        <pc:sldMkLst>
          <pc:docMk/>
          <pc:sldMk cId="1224412790" sldId="284"/>
        </pc:sldMkLst>
        <pc:spChg chg="add del mod">
          <ac:chgData name="Mikroregion Třešťsko" userId="59fcf9d20655cb34" providerId="LiveId" clId="{3E8ACD76-44E0-467E-9289-2D86A436E838}" dt="2020-02-26T07:50:13.273" v="61" actId="478"/>
          <ac:spMkLst>
            <pc:docMk/>
            <pc:sldMk cId="1224412790" sldId="284"/>
            <ac:spMk id="3" creationId="{DF173D24-F786-4F28-823C-CE95A92E1B3E}"/>
          </ac:spMkLst>
        </pc:spChg>
        <pc:picChg chg="add del">
          <ac:chgData name="Mikroregion Třešťsko" userId="59fcf9d20655cb34" providerId="LiveId" clId="{3E8ACD76-44E0-467E-9289-2D86A436E838}" dt="2020-02-26T07:50:13.273" v="61" actId="478"/>
          <ac:picMkLst>
            <pc:docMk/>
            <pc:sldMk cId="1224412790" sldId="284"/>
            <ac:picMk id="6" creationId="{4142AE0A-A78D-450F-8243-9F404981A18F}"/>
          </ac:picMkLst>
        </pc:picChg>
      </pc:sldChg>
      <pc:sldChg chg="addSp delSp modSp mod delAnim">
        <pc:chgData name="Mikroregion Třešťsko" userId="59fcf9d20655cb34" providerId="LiveId" clId="{3E8ACD76-44E0-467E-9289-2D86A436E838}" dt="2020-02-27T07:49:05.675" v="141" actId="1076"/>
        <pc:sldMkLst>
          <pc:docMk/>
          <pc:sldMk cId="1130721608" sldId="285"/>
        </pc:sldMkLst>
        <pc:spChg chg="add del mod">
          <ac:chgData name="Mikroregion Třešťsko" userId="59fcf9d20655cb34" providerId="LiveId" clId="{3E8ACD76-44E0-467E-9289-2D86A436E838}" dt="2020-02-26T07:59:24.210" v="81" actId="478"/>
          <ac:spMkLst>
            <pc:docMk/>
            <pc:sldMk cId="1130721608" sldId="285"/>
            <ac:spMk id="4" creationId="{9CE389D2-8974-41FE-8CDD-74C8F3435008}"/>
          </ac:spMkLst>
        </pc:spChg>
        <pc:spChg chg="del">
          <ac:chgData name="Mikroregion Třešťsko" userId="59fcf9d20655cb34" providerId="LiveId" clId="{3E8ACD76-44E0-467E-9289-2D86A436E838}" dt="2020-02-27T07:32:58.799" v="100" actId="478"/>
          <ac:spMkLst>
            <pc:docMk/>
            <pc:sldMk cId="1130721608" sldId="285"/>
            <ac:spMk id="7" creationId="{CA3DCB1E-6A25-47E4-8E28-7544A8446417}"/>
          </ac:spMkLst>
        </pc:spChg>
        <pc:spChg chg="mod">
          <ac:chgData name="Mikroregion Třešťsko" userId="59fcf9d20655cb34" providerId="LiveId" clId="{3E8ACD76-44E0-467E-9289-2D86A436E838}" dt="2020-02-27T07:31:52.404" v="98" actId="1076"/>
          <ac:spMkLst>
            <pc:docMk/>
            <pc:sldMk cId="1130721608" sldId="285"/>
            <ac:spMk id="8" creationId="{51F4BF15-F50E-48CD-8AFF-2F09FB736ADA}"/>
          </ac:spMkLst>
        </pc:spChg>
        <pc:spChg chg="del mod">
          <ac:chgData name="Mikroregion Třešťsko" userId="59fcf9d20655cb34" providerId="LiveId" clId="{3E8ACD76-44E0-467E-9289-2D86A436E838}" dt="2020-02-27T07:32:59.733" v="102" actId="478"/>
          <ac:spMkLst>
            <pc:docMk/>
            <pc:sldMk cId="1130721608" sldId="285"/>
            <ac:spMk id="9" creationId="{00EAAB18-83F7-4C66-9835-476115997C7A}"/>
          </ac:spMkLst>
        </pc:spChg>
        <pc:spChg chg="del">
          <ac:chgData name="Mikroregion Třešťsko" userId="59fcf9d20655cb34" providerId="LiveId" clId="{3E8ACD76-44E0-467E-9289-2D86A436E838}" dt="2020-02-27T07:33:00.407" v="103" actId="478"/>
          <ac:spMkLst>
            <pc:docMk/>
            <pc:sldMk cId="1130721608" sldId="285"/>
            <ac:spMk id="10" creationId="{D6F15F1C-D105-48B6-BBBD-87BED7428A2F}"/>
          </ac:spMkLst>
        </pc:spChg>
        <pc:picChg chg="add mod modCrop">
          <ac:chgData name="Mikroregion Třešťsko" userId="59fcf9d20655cb34" providerId="LiveId" clId="{3E8ACD76-44E0-467E-9289-2D86A436E838}" dt="2020-02-27T07:49:05.675" v="141" actId="1076"/>
          <ac:picMkLst>
            <pc:docMk/>
            <pc:sldMk cId="1130721608" sldId="285"/>
            <ac:picMk id="2" creationId="{63688569-D6E6-4728-84A2-8661E8C96958}"/>
          </ac:picMkLst>
        </pc:picChg>
        <pc:picChg chg="del">
          <ac:chgData name="Mikroregion Třešťsko" userId="59fcf9d20655cb34" providerId="LiveId" clId="{3E8ACD76-44E0-467E-9289-2D86A436E838}" dt="2020-02-26T07:59:21.303" v="80" actId="478"/>
          <ac:picMkLst>
            <pc:docMk/>
            <pc:sldMk cId="1130721608" sldId="285"/>
            <ac:picMk id="6" creationId="{698B15DD-0F7A-48B3-B6CE-014762AD5D97}"/>
          </ac:picMkLst>
        </pc:picChg>
      </pc:sldChg>
      <pc:sldChg chg="modSp mod">
        <pc:chgData name="Mikroregion Třešťsko" userId="59fcf9d20655cb34" providerId="LiveId" clId="{3E8ACD76-44E0-467E-9289-2D86A436E838}" dt="2020-02-28T11:28:18.130" v="2137" actId="20577"/>
        <pc:sldMkLst>
          <pc:docMk/>
          <pc:sldMk cId="2310514522" sldId="286"/>
        </pc:sldMkLst>
        <pc:spChg chg="mod">
          <ac:chgData name="Mikroregion Třešťsko" userId="59fcf9d20655cb34" providerId="LiveId" clId="{3E8ACD76-44E0-467E-9289-2D86A436E838}" dt="2020-02-28T11:28:18.130" v="2137" actId="20577"/>
          <ac:spMkLst>
            <pc:docMk/>
            <pc:sldMk cId="2310514522" sldId="286"/>
            <ac:spMk id="3" creationId="{CD072308-49BE-47D0-825C-674D15CD7C93}"/>
          </ac:spMkLst>
        </pc:spChg>
      </pc:sldChg>
      <pc:sldChg chg="addSp delSp modSp del mod">
        <pc:chgData name="Mikroregion Třešťsko" userId="59fcf9d20655cb34" providerId="LiveId" clId="{3E8ACD76-44E0-467E-9289-2D86A436E838}" dt="2020-02-27T09:53:23.249" v="572" actId="2696"/>
        <pc:sldMkLst>
          <pc:docMk/>
          <pc:sldMk cId="2221777663" sldId="287"/>
        </pc:sldMkLst>
        <pc:spChg chg="mod">
          <ac:chgData name="Mikroregion Třešťsko" userId="59fcf9d20655cb34" providerId="LiveId" clId="{3E8ACD76-44E0-467E-9289-2D86A436E838}" dt="2020-02-27T09:26:58.094" v="361" actId="21"/>
          <ac:spMkLst>
            <pc:docMk/>
            <pc:sldMk cId="2221777663" sldId="287"/>
            <ac:spMk id="3" creationId="{633F4648-2DD9-4A8A-80C2-534B0C6153DD}"/>
          </ac:spMkLst>
        </pc:spChg>
        <pc:spChg chg="del">
          <ac:chgData name="Mikroregion Třešťsko" userId="59fcf9d20655cb34" providerId="LiveId" clId="{3E8ACD76-44E0-467E-9289-2D86A436E838}" dt="2020-02-27T09:25:27.882" v="346" actId="478"/>
          <ac:spMkLst>
            <pc:docMk/>
            <pc:sldMk cId="2221777663" sldId="287"/>
            <ac:spMk id="6" creationId="{2D890EE2-540F-4AE9-A0E7-FFD6DB6C6233}"/>
          </ac:spMkLst>
        </pc:spChg>
        <pc:spChg chg="del">
          <ac:chgData name="Mikroregion Třešťsko" userId="59fcf9d20655cb34" providerId="LiveId" clId="{3E8ACD76-44E0-467E-9289-2D86A436E838}" dt="2020-02-27T09:25:27.236" v="345" actId="478"/>
          <ac:spMkLst>
            <pc:docMk/>
            <pc:sldMk cId="2221777663" sldId="287"/>
            <ac:spMk id="7" creationId="{86E91A94-2BA1-4B89-BF72-C2D9E378255F}"/>
          </ac:spMkLst>
        </pc:spChg>
        <pc:spChg chg="del">
          <ac:chgData name="Mikroregion Třešťsko" userId="59fcf9d20655cb34" providerId="LiveId" clId="{3E8ACD76-44E0-467E-9289-2D86A436E838}" dt="2020-02-27T09:25:24.974" v="342" actId="478"/>
          <ac:spMkLst>
            <pc:docMk/>
            <pc:sldMk cId="2221777663" sldId="287"/>
            <ac:spMk id="8" creationId="{9D0B8784-2B52-414F-B33D-2FAACCFB793F}"/>
          </ac:spMkLst>
        </pc:spChg>
        <pc:spChg chg="del">
          <ac:chgData name="Mikroregion Třešťsko" userId="59fcf9d20655cb34" providerId="LiveId" clId="{3E8ACD76-44E0-467E-9289-2D86A436E838}" dt="2020-02-27T09:25:26.521" v="344" actId="478"/>
          <ac:spMkLst>
            <pc:docMk/>
            <pc:sldMk cId="2221777663" sldId="287"/>
            <ac:spMk id="9" creationId="{531C28E0-0FC3-48C8-9BD4-B8F5FBCA5269}"/>
          </ac:spMkLst>
        </pc:spChg>
        <pc:spChg chg="del">
          <ac:chgData name="Mikroregion Třešťsko" userId="59fcf9d20655cb34" providerId="LiveId" clId="{3E8ACD76-44E0-467E-9289-2D86A436E838}" dt="2020-02-27T09:25:24.144" v="341" actId="478"/>
          <ac:spMkLst>
            <pc:docMk/>
            <pc:sldMk cId="2221777663" sldId="287"/>
            <ac:spMk id="10" creationId="{6F72FC94-6950-485D-A365-FB80EE03E5C3}"/>
          </ac:spMkLst>
        </pc:spChg>
        <pc:spChg chg="del">
          <ac:chgData name="Mikroregion Třešťsko" userId="59fcf9d20655cb34" providerId="LiveId" clId="{3E8ACD76-44E0-467E-9289-2D86A436E838}" dt="2020-02-27T09:27:48.471" v="378" actId="478"/>
          <ac:spMkLst>
            <pc:docMk/>
            <pc:sldMk cId="2221777663" sldId="287"/>
            <ac:spMk id="13" creationId="{CF86A657-8669-4E19-BF8E-C1C23CD8CB95}"/>
          </ac:spMkLst>
        </pc:spChg>
        <pc:spChg chg="del">
          <ac:chgData name="Mikroregion Třešťsko" userId="59fcf9d20655cb34" providerId="LiveId" clId="{3E8ACD76-44E0-467E-9289-2D86A436E838}" dt="2020-02-27T09:25:25.641" v="343" actId="478"/>
          <ac:spMkLst>
            <pc:docMk/>
            <pc:sldMk cId="2221777663" sldId="287"/>
            <ac:spMk id="14" creationId="{5D729635-E3E7-48CC-BCB2-ECAF15F5CE7B}"/>
          </ac:spMkLst>
        </pc:spChg>
        <pc:spChg chg="del">
          <ac:chgData name="Mikroregion Třešťsko" userId="59fcf9d20655cb34" providerId="LiveId" clId="{3E8ACD76-44E0-467E-9289-2D86A436E838}" dt="2020-02-27T09:27:48.471" v="378" actId="478"/>
          <ac:spMkLst>
            <pc:docMk/>
            <pc:sldMk cId="2221777663" sldId="287"/>
            <ac:spMk id="15" creationId="{DE39759C-EE32-436D-9050-2912F2CF2110}"/>
          </ac:spMkLst>
        </pc:spChg>
        <pc:spChg chg="del">
          <ac:chgData name="Mikroregion Třešťsko" userId="59fcf9d20655cb34" providerId="LiveId" clId="{3E8ACD76-44E0-467E-9289-2D86A436E838}" dt="2020-02-27T09:27:48.471" v="378" actId="478"/>
          <ac:spMkLst>
            <pc:docMk/>
            <pc:sldMk cId="2221777663" sldId="287"/>
            <ac:spMk id="16" creationId="{9D6891E0-B89C-4106-8120-678F2244532C}"/>
          </ac:spMkLst>
        </pc:spChg>
        <pc:spChg chg="del">
          <ac:chgData name="Mikroregion Třešťsko" userId="59fcf9d20655cb34" providerId="LiveId" clId="{3E8ACD76-44E0-467E-9289-2D86A436E838}" dt="2020-02-27T09:27:48.471" v="378" actId="478"/>
          <ac:spMkLst>
            <pc:docMk/>
            <pc:sldMk cId="2221777663" sldId="287"/>
            <ac:spMk id="18" creationId="{7B50C164-C6CB-4905-8007-8B53F1C924E1}"/>
          </ac:spMkLst>
        </pc:spChg>
        <pc:spChg chg="del">
          <ac:chgData name="Mikroregion Třešťsko" userId="59fcf9d20655cb34" providerId="LiveId" clId="{3E8ACD76-44E0-467E-9289-2D86A436E838}" dt="2020-02-27T09:27:48.471" v="378" actId="478"/>
          <ac:spMkLst>
            <pc:docMk/>
            <pc:sldMk cId="2221777663" sldId="287"/>
            <ac:spMk id="19" creationId="{72043425-9B11-4E36-A37F-876C265B8231}"/>
          </ac:spMkLst>
        </pc:spChg>
        <pc:spChg chg="del">
          <ac:chgData name="Mikroregion Třešťsko" userId="59fcf9d20655cb34" providerId="LiveId" clId="{3E8ACD76-44E0-467E-9289-2D86A436E838}" dt="2020-02-27T09:27:48.471" v="378" actId="478"/>
          <ac:spMkLst>
            <pc:docMk/>
            <pc:sldMk cId="2221777663" sldId="287"/>
            <ac:spMk id="20" creationId="{860F43B4-2C0F-4BAB-AE8D-82A896010697}"/>
          </ac:spMkLst>
        </pc:spChg>
        <pc:spChg chg="del">
          <ac:chgData name="Mikroregion Třešťsko" userId="59fcf9d20655cb34" providerId="LiveId" clId="{3E8ACD76-44E0-467E-9289-2D86A436E838}" dt="2020-02-27T09:27:48.471" v="378" actId="478"/>
          <ac:spMkLst>
            <pc:docMk/>
            <pc:sldMk cId="2221777663" sldId="287"/>
            <ac:spMk id="21" creationId="{99469AD3-00C4-490B-8871-9705694D740C}"/>
          </ac:spMkLst>
        </pc:spChg>
        <pc:spChg chg="del">
          <ac:chgData name="Mikroregion Třešťsko" userId="59fcf9d20655cb34" providerId="LiveId" clId="{3E8ACD76-44E0-467E-9289-2D86A436E838}" dt="2020-02-27T09:27:48.471" v="378" actId="478"/>
          <ac:spMkLst>
            <pc:docMk/>
            <pc:sldMk cId="2221777663" sldId="287"/>
            <ac:spMk id="22" creationId="{856CF93D-EF56-4EED-A97B-7F9EF04498CF}"/>
          </ac:spMkLst>
        </pc:spChg>
        <pc:spChg chg="del">
          <ac:chgData name="Mikroregion Třešťsko" userId="59fcf9d20655cb34" providerId="LiveId" clId="{3E8ACD76-44E0-467E-9289-2D86A436E838}" dt="2020-02-27T09:27:48.471" v="378" actId="478"/>
          <ac:spMkLst>
            <pc:docMk/>
            <pc:sldMk cId="2221777663" sldId="287"/>
            <ac:spMk id="23" creationId="{3A8CE736-3716-4AAD-AAE9-649945334722}"/>
          </ac:spMkLst>
        </pc:spChg>
        <pc:spChg chg="del">
          <ac:chgData name="Mikroregion Třešťsko" userId="59fcf9d20655cb34" providerId="LiveId" clId="{3E8ACD76-44E0-467E-9289-2D86A436E838}" dt="2020-02-27T09:27:48.471" v="378" actId="478"/>
          <ac:spMkLst>
            <pc:docMk/>
            <pc:sldMk cId="2221777663" sldId="287"/>
            <ac:spMk id="24" creationId="{16115B5D-8BE4-4793-BBBC-D2E16D7FB6F4}"/>
          </ac:spMkLst>
        </pc:spChg>
        <pc:spChg chg="del">
          <ac:chgData name="Mikroregion Třešťsko" userId="59fcf9d20655cb34" providerId="LiveId" clId="{3E8ACD76-44E0-467E-9289-2D86A436E838}" dt="2020-02-27T09:27:48.471" v="378" actId="478"/>
          <ac:spMkLst>
            <pc:docMk/>
            <pc:sldMk cId="2221777663" sldId="287"/>
            <ac:spMk id="25" creationId="{D33AD812-28E0-4BB7-B4B4-71BE849E90BD}"/>
          </ac:spMkLst>
        </pc:spChg>
        <pc:spChg chg="del">
          <ac:chgData name="Mikroregion Třešťsko" userId="59fcf9d20655cb34" providerId="LiveId" clId="{3E8ACD76-44E0-467E-9289-2D86A436E838}" dt="2020-02-27T09:27:48.471" v="378" actId="478"/>
          <ac:spMkLst>
            <pc:docMk/>
            <pc:sldMk cId="2221777663" sldId="287"/>
            <ac:spMk id="26" creationId="{D453917A-66C3-4A5C-9A61-8852CBAA5B35}"/>
          </ac:spMkLst>
        </pc:spChg>
        <pc:graphicFrameChg chg="add del mod modGraphic">
          <ac:chgData name="Mikroregion Třešťsko" userId="59fcf9d20655cb34" providerId="LiveId" clId="{3E8ACD76-44E0-467E-9289-2D86A436E838}" dt="2020-02-27T09:53:14.440" v="571" actId="478"/>
          <ac:graphicFrameMkLst>
            <pc:docMk/>
            <pc:sldMk cId="2221777663" sldId="287"/>
            <ac:graphicFrameMk id="2" creationId="{4833D745-5767-46C0-83ED-8F6532922532}"/>
          </ac:graphicFrameMkLst>
        </pc:graphicFrameChg>
      </pc:sldChg>
      <pc:sldChg chg="addSp delSp modSp add mod">
        <pc:chgData name="Mikroregion Třešťsko" userId="59fcf9d20655cb34" providerId="LiveId" clId="{3E8ACD76-44E0-467E-9289-2D86A436E838}" dt="2020-02-27T07:47:13.050" v="136" actId="1076"/>
        <pc:sldMkLst>
          <pc:docMk/>
          <pc:sldMk cId="4145383334" sldId="288"/>
        </pc:sldMkLst>
        <pc:spChg chg="del">
          <ac:chgData name="Mikroregion Třešťsko" userId="59fcf9d20655cb34" providerId="LiveId" clId="{3E8ACD76-44E0-467E-9289-2D86A436E838}" dt="2020-02-27T07:46:31.285" v="127" actId="478"/>
          <ac:spMkLst>
            <pc:docMk/>
            <pc:sldMk cId="4145383334" sldId="288"/>
            <ac:spMk id="2" creationId="{3818D990-242C-4775-B237-330687585EC6}"/>
          </ac:spMkLst>
        </pc:spChg>
        <pc:spChg chg="del">
          <ac:chgData name="Mikroregion Třešťsko" userId="59fcf9d20655cb34" providerId="LiveId" clId="{3E8ACD76-44E0-467E-9289-2D86A436E838}" dt="2020-02-27T07:46:32.487" v="128" actId="478"/>
          <ac:spMkLst>
            <pc:docMk/>
            <pc:sldMk cId="4145383334" sldId="288"/>
            <ac:spMk id="3" creationId="{C06F585B-1BEE-48DF-A4BC-085815FACB0B}"/>
          </ac:spMkLst>
        </pc:spChg>
        <pc:picChg chg="add del mod">
          <ac:chgData name="Mikroregion Třešťsko" userId="59fcf9d20655cb34" providerId="LiveId" clId="{3E8ACD76-44E0-467E-9289-2D86A436E838}" dt="2020-02-27T07:46:57.065" v="132" actId="478"/>
          <ac:picMkLst>
            <pc:docMk/>
            <pc:sldMk cId="4145383334" sldId="288"/>
            <ac:picMk id="6" creationId="{D5246557-7523-4D39-B1BB-18055F5F68E7}"/>
          </ac:picMkLst>
        </pc:picChg>
        <pc:picChg chg="add mod modCrop">
          <ac:chgData name="Mikroregion Třešťsko" userId="59fcf9d20655cb34" providerId="LiveId" clId="{3E8ACD76-44E0-467E-9289-2D86A436E838}" dt="2020-02-27T07:47:13.050" v="136" actId="1076"/>
          <ac:picMkLst>
            <pc:docMk/>
            <pc:sldMk cId="4145383334" sldId="288"/>
            <ac:picMk id="7" creationId="{7668D78F-F12E-4514-8790-DE83A19B29AB}"/>
          </ac:picMkLst>
        </pc:picChg>
      </pc:sldChg>
      <pc:sldChg chg="addSp delSp modSp add mod">
        <pc:chgData name="Mikroregion Třešťsko" userId="59fcf9d20655cb34" providerId="LiveId" clId="{3E8ACD76-44E0-467E-9289-2D86A436E838}" dt="2020-02-27T07:50:18.698" v="147" actId="1076"/>
        <pc:sldMkLst>
          <pc:docMk/>
          <pc:sldMk cId="2331099110" sldId="289"/>
        </pc:sldMkLst>
        <pc:spChg chg="del">
          <ac:chgData name="Mikroregion Třešťsko" userId="59fcf9d20655cb34" providerId="LiveId" clId="{3E8ACD76-44E0-467E-9289-2D86A436E838}" dt="2020-02-27T07:31:30.784" v="95" actId="478"/>
          <ac:spMkLst>
            <pc:docMk/>
            <pc:sldMk cId="2331099110" sldId="289"/>
            <ac:spMk id="2" creationId="{BF161582-752E-47E7-A6D4-069C1CBA0B3D}"/>
          </ac:spMkLst>
        </pc:spChg>
        <pc:spChg chg="del">
          <ac:chgData name="Mikroregion Třešťsko" userId="59fcf9d20655cb34" providerId="LiveId" clId="{3E8ACD76-44E0-467E-9289-2D86A436E838}" dt="2020-02-26T07:56:37.218" v="71"/>
          <ac:spMkLst>
            <pc:docMk/>
            <pc:sldMk cId="2331099110" sldId="289"/>
            <ac:spMk id="3" creationId="{5C10D795-A29D-4F30-8FC9-4139A5E7CC73}"/>
          </ac:spMkLst>
        </pc:spChg>
        <pc:picChg chg="add mod modCrop">
          <ac:chgData name="Mikroregion Třešťsko" userId="59fcf9d20655cb34" providerId="LiveId" clId="{3E8ACD76-44E0-467E-9289-2D86A436E838}" dt="2020-02-27T07:50:18.698" v="147" actId="1076"/>
          <ac:picMkLst>
            <pc:docMk/>
            <pc:sldMk cId="2331099110" sldId="289"/>
            <ac:picMk id="6" creationId="{4263AF4F-C3A9-4B7E-9362-75318CF5864F}"/>
          </ac:picMkLst>
        </pc:picChg>
      </pc:sldChg>
      <pc:sldChg chg="addSp delSp modSp add mod">
        <pc:chgData name="Mikroregion Třešťsko" userId="59fcf9d20655cb34" providerId="LiveId" clId="{3E8ACD76-44E0-467E-9289-2D86A436E838}" dt="2020-02-27T07:51:15.027" v="153" actId="1076"/>
        <pc:sldMkLst>
          <pc:docMk/>
          <pc:sldMk cId="3099505983" sldId="290"/>
        </pc:sldMkLst>
        <pc:spChg chg="del">
          <ac:chgData name="Mikroregion Třešťsko" userId="59fcf9d20655cb34" providerId="LiveId" clId="{3E8ACD76-44E0-467E-9289-2D86A436E838}" dt="2020-02-27T07:31:23.494" v="94" actId="478"/>
          <ac:spMkLst>
            <pc:docMk/>
            <pc:sldMk cId="3099505983" sldId="290"/>
            <ac:spMk id="2" creationId="{3B0CE4D1-BCCD-429D-97E9-3E31AFEB81D9}"/>
          </ac:spMkLst>
        </pc:spChg>
        <pc:spChg chg="del">
          <ac:chgData name="Mikroregion Třešťsko" userId="59fcf9d20655cb34" providerId="LiveId" clId="{3E8ACD76-44E0-467E-9289-2D86A436E838}" dt="2020-02-27T07:31:21.770" v="93" actId="478"/>
          <ac:spMkLst>
            <pc:docMk/>
            <pc:sldMk cId="3099505983" sldId="290"/>
            <ac:spMk id="3" creationId="{97BB48DB-83E9-46CD-BA96-5D5A173ECD77}"/>
          </ac:spMkLst>
        </pc:spChg>
        <pc:picChg chg="add mod modCrop">
          <ac:chgData name="Mikroregion Třešťsko" userId="59fcf9d20655cb34" providerId="LiveId" clId="{3E8ACD76-44E0-467E-9289-2D86A436E838}" dt="2020-02-27T07:51:15.027" v="153" actId="1076"/>
          <ac:picMkLst>
            <pc:docMk/>
            <pc:sldMk cId="3099505983" sldId="290"/>
            <ac:picMk id="6" creationId="{FEF38C6D-A6DB-496A-9DA6-74FCAD6A5BDA}"/>
          </ac:picMkLst>
        </pc:picChg>
      </pc:sldChg>
      <pc:sldChg chg="addSp delSp modSp add mod">
        <pc:chgData name="Mikroregion Třešťsko" userId="59fcf9d20655cb34" providerId="LiveId" clId="{3E8ACD76-44E0-467E-9289-2D86A436E838}" dt="2020-02-27T07:52:14.996" v="159" actId="1076"/>
        <pc:sldMkLst>
          <pc:docMk/>
          <pc:sldMk cId="678430010" sldId="291"/>
        </pc:sldMkLst>
        <pc:spChg chg="del">
          <ac:chgData name="Mikroregion Třešťsko" userId="59fcf9d20655cb34" providerId="LiveId" clId="{3E8ACD76-44E0-467E-9289-2D86A436E838}" dt="2020-02-27T07:31:17.734" v="92" actId="478"/>
          <ac:spMkLst>
            <pc:docMk/>
            <pc:sldMk cId="678430010" sldId="291"/>
            <ac:spMk id="2" creationId="{7A99A6EA-AE27-4EB5-A6CA-0B7D8BED08F7}"/>
          </ac:spMkLst>
        </pc:spChg>
        <pc:spChg chg="del">
          <ac:chgData name="Mikroregion Třešťsko" userId="59fcf9d20655cb34" providerId="LiveId" clId="{3E8ACD76-44E0-467E-9289-2D86A436E838}" dt="2020-02-27T07:31:16.008" v="91" actId="478"/>
          <ac:spMkLst>
            <pc:docMk/>
            <pc:sldMk cId="678430010" sldId="291"/>
            <ac:spMk id="3" creationId="{0D534461-C0AE-484C-9295-93F73AF7C4C5}"/>
          </ac:spMkLst>
        </pc:spChg>
        <pc:picChg chg="add mod modCrop">
          <ac:chgData name="Mikroregion Třešťsko" userId="59fcf9d20655cb34" providerId="LiveId" clId="{3E8ACD76-44E0-467E-9289-2D86A436E838}" dt="2020-02-27T07:52:14.996" v="159" actId="1076"/>
          <ac:picMkLst>
            <pc:docMk/>
            <pc:sldMk cId="678430010" sldId="291"/>
            <ac:picMk id="6" creationId="{CA5335E5-1CD8-4A53-81BD-67C873BDDAE2}"/>
          </ac:picMkLst>
        </pc:picChg>
      </pc:sldChg>
      <pc:sldChg chg="addSp delSp modSp add mod">
        <pc:chgData name="Mikroregion Třešťsko" userId="59fcf9d20655cb34" providerId="LiveId" clId="{3E8ACD76-44E0-467E-9289-2D86A436E838}" dt="2020-02-27T10:00:45.201" v="607" actId="207"/>
        <pc:sldMkLst>
          <pc:docMk/>
          <pc:sldMk cId="3651103530" sldId="292"/>
        </pc:sldMkLst>
        <pc:spChg chg="del">
          <ac:chgData name="Mikroregion Třešťsko" userId="59fcf9d20655cb34" providerId="LiveId" clId="{3E8ACD76-44E0-467E-9289-2D86A436E838}" dt="2020-02-27T09:33:43.563" v="420" actId="478"/>
          <ac:spMkLst>
            <pc:docMk/>
            <pc:sldMk cId="3651103530" sldId="292"/>
            <ac:spMk id="2" creationId="{61AE2AEF-096D-48AF-9421-27F7C3804E5E}"/>
          </ac:spMkLst>
        </pc:spChg>
        <pc:spChg chg="del">
          <ac:chgData name="Mikroregion Třešťsko" userId="59fcf9d20655cb34" providerId="LiveId" clId="{3E8ACD76-44E0-467E-9289-2D86A436E838}" dt="2020-02-27T09:30:00.344" v="385" actId="1032"/>
          <ac:spMkLst>
            <pc:docMk/>
            <pc:sldMk cId="3651103530" sldId="292"/>
            <ac:spMk id="3" creationId="{3BB2FE93-DF81-4F18-8029-241224A29087}"/>
          </ac:spMkLst>
        </pc:spChg>
        <pc:spChg chg="mod">
          <ac:chgData name="Mikroregion Třešťsko" userId="59fcf9d20655cb34" providerId="LiveId" clId="{3E8ACD76-44E0-467E-9289-2D86A436E838}" dt="2020-02-27T09:40:08.289" v="493" actId="404"/>
          <ac:spMkLst>
            <pc:docMk/>
            <pc:sldMk cId="3651103530" sldId="292"/>
            <ac:spMk id="4" creationId="{A29F2352-1970-4424-9274-9445C4151D88}"/>
          </ac:spMkLst>
        </pc:spChg>
        <pc:spChg chg="mod">
          <ac:chgData name="Mikroregion Třešťsko" userId="59fcf9d20655cb34" providerId="LiveId" clId="{3E8ACD76-44E0-467E-9289-2D86A436E838}" dt="2020-02-27T09:40:08.289" v="493" actId="404"/>
          <ac:spMkLst>
            <pc:docMk/>
            <pc:sldMk cId="3651103530" sldId="292"/>
            <ac:spMk id="5" creationId="{1F4BE98C-BE3C-4093-ADF8-FAD85010E95E}"/>
          </ac:spMkLst>
        </pc:spChg>
        <pc:spChg chg="add del mod">
          <ac:chgData name="Mikroregion Třešťsko" userId="59fcf9d20655cb34" providerId="LiveId" clId="{3E8ACD76-44E0-467E-9289-2D86A436E838}" dt="2020-02-27T09:33:46.395" v="421" actId="478"/>
          <ac:spMkLst>
            <pc:docMk/>
            <pc:sldMk cId="3651103530" sldId="292"/>
            <ac:spMk id="8" creationId="{012E4B48-8152-42F2-807D-1EA0811ED1C3}"/>
          </ac:spMkLst>
        </pc:spChg>
        <pc:spChg chg="add">
          <ac:chgData name="Mikroregion Třešťsko" userId="59fcf9d20655cb34" providerId="LiveId" clId="{3E8ACD76-44E0-467E-9289-2D86A436E838}" dt="2020-02-27T09:33:50.458" v="422"/>
          <ac:spMkLst>
            <pc:docMk/>
            <pc:sldMk cId="3651103530" sldId="292"/>
            <ac:spMk id="27" creationId="{5E39F7BC-FA46-428B-B22A-849A8B2D2481}"/>
          </ac:spMkLst>
        </pc:spChg>
        <pc:spChg chg="add mod">
          <ac:chgData name="Mikroregion Třešťsko" userId="59fcf9d20655cb34" providerId="LiveId" clId="{3E8ACD76-44E0-467E-9289-2D86A436E838}" dt="2020-02-27T09:40:08.289" v="493" actId="404"/>
          <ac:spMkLst>
            <pc:docMk/>
            <pc:sldMk cId="3651103530" sldId="292"/>
            <ac:spMk id="28" creationId="{B8706014-3F30-4F23-8A2F-D5DD3D977CBE}"/>
          </ac:spMkLst>
        </pc:spChg>
        <pc:spChg chg="add mod">
          <ac:chgData name="Mikroregion Třešťsko" userId="59fcf9d20655cb34" providerId="LiveId" clId="{3E8ACD76-44E0-467E-9289-2D86A436E838}" dt="2020-02-27T09:54:37.629" v="578" actId="207"/>
          <ac:spMkLst>
            <pc:docMk/>
            <pc:sldMk cId="3651103530" sldId="292"/>
            <ac:spMk id="29" creationId="{E0A074BF-C93A-4F04-A684-2F95C7B21A0D}"/>
          </ac:spMkLst>
        </pc:spChg>
        <pc:spChg chg="add mod">
          <ac:chgData name="Mikroregion Třešťsko" userId="59fcf9d20655cb34" providerId="LiveId" clId="{3E8ACD76-44E0-467E-9289-2D86A436E838}" dt="2020-02-27T09:40:08.289" v="493" actId="404"/>
          <ac:spMkLst>
            <pc:docMk/>
            <pc:sldMk cId="3651103530" sldId="292"/>
            <ac:spMk id="30" creationId="{DDFB3081-CEA0-4833-A1D2-8FF09ED538BB}"/>
          </ac:spMkLst>
        </pc:spChg>
        <pc:spChg chg="add mod">
          <ac:chgData name="Mikroregion Třešťsko" userId="59fcf9d20655cb34" providerId="LiveId" clId="{3E8ACD76-44E0-467E-9289-2D86A436E838}" dt="2020-02-27T09:54:56.188" v="580" actId="207"/>
          <ac:spMkLst>
            <pc:docMk/>
            <pc:sldMk cId="3651103530" sldId="292"/>
            <ac:spMk id="31" creationId="{6DFE13DF-69F1-4683-B071-8CA1AED73E2B}"/>
          </ac:spMkLst>
        </pc:spChg>
        <pc:spChg chg="add mod">
          <ac:chgData name="Mikroregion Třešťsko" userId="59fcf9d20655cb34" providerId="LiveId" clId="{3E8ACD76-44E0-467E-9289-2D86A436E838}" dt="2020-02-27T09:40:08.289" v="493" actId="404"/>
          <ac:spMkLst>
            <pc:docMk/>
            <pc:sldMk cId="3651103530" sldId="292"/>
            <ac:spMk id="32" creationId="{8D6BFD72-3514-4AA2-A14D-DC209CEECA2A}"/>
          </ac:spMkLst>
        </pc:spChg>
        <pc:spChg chg="add">
          <ac:chgData name="Mikroregion Třešťsko" userId="59fcf9d20655cb34" providerId="LiveId" clId="{3E8ACD76-44E0-467E-9289-2D86A436E838}" dt="2020-02-27T09:33:50.458" v="422"/>
          <ac:spMkLst>
            <pc:docMk/>
            <pc:sldMk cId="3651103530" sldId="292"/>
            <ac:spMk id="33" creationId="{7D794883-5ABC-4BB2-9128-9FBAE694EEC0}"/>
          </ac:spMkLst>
        </pc:spChg>
        <pc:spChg chg="add mod">
          <ac:chgData name="Mikroregion Třešťsko" userId="59fcf9d20655cb34" providerId="LiveId" clId="{3E8ACD76-44E0-467E-9289-2D86A436E838}" dt="2020-02-27T09:58:04" v="600" actId="6549"/>
          <ac:spMkLst>
            <pc:docMk/>
            <pc:sldMk cId="3651103530" sldId="292"/>
            <ac:spMk id="34" creationId="{6153A8E2-5EB5-41AD-900A-829D29613F9F}"/>
          </ac:spMkLst>
        </pc:spChg>
        <pc:spChg chg="add mod">
          <ac:chgData name="Mikroregion Třešťsko" userId="59fcf9d20655cb34" providerId="LiveId" clId="{3E8ACD76-44E0-467E-9289-2D86A436E838}" dt="2020-02-27T09:54:27.529" v="576" actId="207"/>
          <ac:spMkLst>
            <pc:docMk/>
            <pc:sldMk cId="3651103530" sldId="292"/>
            <ac:spMk id="35" creationId="{724C1F29-8627-432F-B5AC-7D2C87F806DD}"/>
          </ac:spMkLst>
        </pc:spChg>
        <pc:spChg chg="add mod">
          <ac:chgData name="Mikroregion Třešťsko" userId="59fcf9d20655cb34" providerId="LiveId" clId="{3E8ACD76-44E0-467E-9289-2D86A436E838}" dt="2020-02-27T09:40:08.289" v="493" actId="404"/>
          <ac:spMkLst>
            <pc:docMk/>
            <pc:sldMk cId="3651103530" sldId="292"/>
            <ac:spMk id="36" creationId="{B29F764D-8ABA-405D-BD32-290F4575A93E}"/>
          </ac:spMkLst>
        </pc:spChg>
        <pc:spChg chg="add">
          <ac:chgData name="Mikroregion Třešťsko" userId="59fcf9d20655cb34" providerId="LiveId" clId="{3E8ACD76-44E0-467E-9289-2D86A436E838}" dt="2020-02-27T09:33:50.458" v="422"/>
          <ac:spMkLst>
            <pc:docMk/>
            <pc:sldMk cId="3651103530" sldId="292"/>
            <ac:spMk id="37" creationId="{417E1BC7-3F77-4CD3-BFFA-505F359FCBCF}"/>
          </ac:spMkLst>
        </pc:spChg>
        <pc:spChg chg="add mod">
          <ac:chgData name="Mikroregion Třešťsko" userId="59fcf9d20655cb34" providerId="LiveId" clId="{3E8ACD76-44E0-467E-9289-2D86A436E838}" dt="2020-02-27T09:40:08.289" v="493" actId="404"/>
          <ac:spMkLst>
            <pc:docMk/>
            <pc:sldMk cId="3651103530" sldId="292"/>
            <ac:spMk id="38" creationId="{F3D38EC1-F09C-4B92-B785-56F26B8B7B4D}"/>
          </ac:spMkLst>
        </pc:spChg>
        <pc:spChg chg="add">
          <ac:chgData name="Mikroregion Třešťsko" userId="59fcf9d20655cb34" providerId="LiveId" clId="{3E8ACD76-44E0-467E-9289-2D86A436E838}" dt="2020-02-27T09:33:50.458" v="422"/>
          <ac:spMkLst>
            <pc:docMk/>
            <pc:sldMk cId="3651103530" sldId="292"/>
            <ac:spMk id="39" creationId="{564AF245-BCB1-4793-8FA1-C772880880CD}"/>
          </ac:spMkLst>
        </pc:spChg>
        <pc:spChg chg="add mod">
          <ac:chgData name="Mikroregion Třešťsko" userId="59fcf9d20655cb34" providerId="LiveId" clId="{3E8ACD76-44E0-467E-9289-2D86A436E838}" dt="2020-02-27T09:40:08.289" v="493" actId="404"/>
          <ac:spMkLst>
            <pc:docMk/>
            <pc:sldMk cId="3651103530" sldId="292"/>
            <ac:spMk id="40" creationId="{AFB92AA5-D73C-48D5-9177-D2694D284B94}"/>
          </ac:spMkLst>
        </pc:spChg>
        <pc:spChg chg="add">
          <ac:chgData name="Mikroregion Třešťsko" userId="59fcf9d20655cb34" providerId="LiveId" clId="{3E8ACD76-44E0-467E-9289-2D86A436E838}" dt="2020-02-27T09:33:50.458" v="422"/>
          <ac:spMkLst>
            <pc:docMk/>
            <pc:sldMk cId="3651103530" sldId="292"/>
            <ac:spMk id="41" creationId="{E4E5A409-1450-4625-B213-7BCD87F7B507}"/>
          </ac:spMkLst>
        </pc:spChg>
        <pc:spChg chg="add mod">
          <ac:chgData name="Mikroregion Třešťsko" userId="59fcf9d20655cb34" providerId="LiveId" clId="{3E8ACD76-44E0-467E-9289-2D86A436E838}" dt="2020-02-27T09:40:08.289" v="493" actId="404"/>
          <ac:spMkLst>
            <pc:docMk/>
            <pc:sldMk cId="3651103530" sldId="292"/>
            <ac:spMk id="42" creationId="{EB4A27FC-BC47-42D2-906B-F43AC4793C2C}"/>
          </ac:spMkLst>
        </pc:spChg>
        <pc:spChg chg="add">
          <ac:chgData name="Mikroregion Třešťsko" userId="59fcf9d20655cb34" providerId="LiveId" clId="{3E8ACD76-44E0-467E-9289-2D86A436E838}" dt="2020-02-27T09:33:50.458" v="422"/>
          <ac:spMkLst>
            <pc:docMk/>
            <pc:sldMk cId="3651103530" sldId="292"/>
            <ac:spMk id="43" creationId="{C8FC6958-446F-4655-808C-D87351B223FB}"/>
          </ac:spMkLst>
        </pc:spChg>
        <pc:spChg chg="add mod">
          <ac:chgData name="Mikroregion Třešťsko" userId="59fcf9d20655cb34" providerId="LiveId" clId="{3E8ACD76-44E0-467E-9289-2D86A436E838}" dt="2020-02-27T09:40:08.289" v="493" actId="404"/>
          <ac:spMkLst>
            <pc:docMk/>
            <pc:sldMk cId="3651103530" sldId="292"/>
            <ac:spMk id="44" creationId="{CADDB25A-96ED-46C3-9DB0-64D43F5748E9}"/>
          </ac:spMkLst>
        </pc:spChg>
        <pc:spChg chg="add">
          <ac:chgData name="Mikroregion Třešťsko" userId="59fcf9d20655cb34" providerId="LiveId" clId="{3E8ACD76-44E0-467E-9289-2D86A436E838}" dt="2020-02-27T09:33:50.458" v="422"/>
          <ac:spMkLst>
            <pc:docMk/>
            <pc:sldMk cId="3651103530" sldId="292"/>
            <ac:spMk id="45" creationId="{A3F1D8F6-FD33-4EDD-94DB-200D41F55619}"/>
          </ac:spMkLst>
        </pc:spChg>
        <pc:spChg chg="add mod">
          <ac:chgData name="Mikroregion Třešťsko" userId="59fcf9d20655cb34" providerId="LiveId" clId="{3E8ACD76-44E0-467E-9289-2D86A436E838}" dt="2020-02-27T09:50:15.556" v="556" actId="20577"/>
          <ac:spMkLst>
            <pc:docMk/>
            <pc:sldMk cId="3651103530" sldId="292"/>
            <ac:spMk id="46" creationId="{CCB87A5B-3965-4528-BF5F-FE3DC35BD458}"/>
          </ac:spMkLst>
        </pc:spChg>
        <pc:spChg chg="add">
          <ac:chgData name="Mikroregion Třešťsko" userId="59fcf9d20655cb34" providerId="LiveId" clId="{3E8ACD76-44E0-467E-9289-2D86A436E838}" dt="2020-02-27T09:33:50.458" v="422"/>
          <ac:spMkLst>
            <pc:docMk/>
            <pc:sldMk cId="3651103530" sldId="292"/>
            <ac:spMk id="47" creationId="{703ACC64-6A74-4FC5-B6F9-1CB1F27AD315}"/>
          </ac:spMkLst>
        </pc:spChg>
        <pc:spChg chg="add mod">
          <ac:chgData name="Mikroregion Třešťsko" userId="59fcf9d20655cb34" providerId="LiveId" clId="{3E8ACD76-44E0-467E-9289-2D86A436E838}" dt="2020-02-27T09:40:08.289" v="493" actId="404"/>
          <ac:spMkLst>
            <pc:docMk/>
            <pc:sldMk cId="3651103530" sldId="292"/>
            <ac:spMk id="48" creationId="{3B0B82CC-59EF-4FFB-8601-B91C7873D664}"/>
          </ac:spMkLst>
        </pc:spChg>
        <pc:spChg chg="add mod">
          <ac:chgData name="Mikroregion Třešťsko" userId="59fcf9d20655cb34" providerId="LiveId" clId="{3E8ACD76-44E0-467E-9289-2D86A436E838}" dt="2020-02-27T09:53:47.453" v="573" actId="20577"/>
          <ac:spMkLst>
            <pc:docMk/>
            <pc:sldMk cId="3651103530" sldId="292"/>
            <ac:spMk id="49" creationId="{4D145616-ED01-4CB3-9A41-0EB0A8374DC1}"/>
          </ac:spMkLst>
        </pc:spChg>
        <pc:spChg chg="add mod">
          <ac:chgData name="Mikroregion Třešťsko" userId="59fcf9d20655cb34" providerId="LiveId" clId="{3E8ACD76-44E0-467E-9289-2D86A436E838}" dt="2020-02-27T10:00:45.201" v="607" actId="207"/>
          <ac:spMkLst>
            <pc:docMk/>
            <pc:sldMk cId="3651103530" sldId="292"/>
            <ac:spMk id="50" creationId="{E8B42F3F-AE8D-4889-A47D-A61ECFD485EF}"/>
          </ac:spMkLst>
        </pc:spChg>
        <pc:spChg chg="add mod">
          <ac:chgData name="Mikroregion Třešťsko" userId="59fcf9d20655cb34" providerId="LiveId" clId="{3E8ACD76-44E0-467E-9289-2D86A436E838}" dt="2020-02-27T09:48:49.325" v="545" actId="207"/>
          <ac:spMkLst>
            <pc:docMk/>
            <pc:sldMk cId="3651103530" sldId="292"/>
            <ac:spMk id="51" creationId="{E3F4EEB1-736D-46C8-BA3B-2CFCD184A199}"/>
          </ac:spMkLst>
        </pc:spChg>
        <pc:spChg chg="add mod">
          <ac:chgData name="Mikroregion Třešťsko" userId="59fcf9d20655cb34" providerId="LiveId" clId="{3E8ACD76-44E0-467E-9289-2D86A436E838}" dt="2020-02-27T09:48:52.970" v="546" actId="207"/>
          <ac:spMkLst>
            <pc:docMk/>
            <pc:sldMk cId="3651103530" sldId="292"/>
            <ac:spMk id="52" creationId="{DAA2478A-97DD-4C83-B544-B9441FE90043}"/>
          </ac:spMkLst>
        </pc:spChg>
        <pc:spChg chg="add mod">
          <ac:chgData name="Mikroregion Třešťsko" userId="59fcf9d20655cb34" providerId="LiveId" clId="{3E8ACD76-44E0-467E-9289-2D86A436E838}" dt="2020-02-27T09:52:36.125" v="568" actId="207"/>
          <ac:spMkLst>
            <pc:docMk/>
            <pc:sldMk cId="3651103530" sldId="292"/>
            <ac:spMk id="53" creationId="{2EE656E2-A9D2-4376-9F19-0ED9E82B4A04}"/>
          </ac:spMkLst>
        </pc:spChg>
        <pc:spChg chg="add mod">
          <ac:chgData name="Mikroregion Třešťsko" userId="59fcf9d20655cb34" providerId="LiveId" clId="{3E8ACD76-44E0-467E-9289-2D86A436E838}" dt="2020-02-27T09:52:42.539" v="569" actId="207"/>
          <ac:spMkLst>
            <pc:docMk/>
            <pc:sldMk cId="3651103530" sldId="292"/>
            <ac:spMk id="54" creationId="{50CF3A72-E8A0-40D0-A46B-81AEE5728754}"/>
          </ac:spMkLst>
        </pc:spChg>
        <pc:spChg chg="add mod">
          <ac:chgData name="Mikroregion Třešťsko" userId="59fcf9d20655cb34" providerId="LiveId" clId="{3E8ACD76-44E0-467E-9289-2D86A436E838}" dt="2020-02-27T09:47:50.405" v="537" actId="207"/>
          <ac:spMkLst>
            <pc:docMk/>
            <pc:sldMk cId="3651103530" sldId="292"/>
            <ac:spMk id="55" creationId="{4B4E9DF0-B32C-417D-A3FC-B683C5EC1E0B}"/>
          </ac:spMkLst>
        </pc:spChg>
        <pc:spChg chg="add mod">
          <ac:chgData name="Mikroregion Třešťsko" userId="59fcf9d20655cb34" providerId="LiveId" clId="{3E8ACD76-44E0-467E-9289-2D86A436E838}" dt="2020-02-27T09:48:56.723" v="547" actId="207"/>
          <ac:spMkLst>
            <pc:docMk/>
            <pc:sldMk cId="3651103530" sldId="292"/>
            <ac:spMk id="56" creationId="{DDB5DEDB-DE1B-4201-B5D1-531570661010}"/>
          </ac:spMkLst>
        </pc:spChg>
        <pc:spChg chg="add mod">
          <ac:chgData name="Mikroregion Třešťsko" userId="59fcf9d20655cb34" providerId="LiveId" clId="{3E8ACD76-44E0-467E-9289-2D86A436E838}" dt="2020-02-27T09:46:57.929" v="532" actId="207"/>
          <ac:spMkLst>
            <pc:docMk/>
            <pc:sldMk cId="3651103530" sldId="292"/>
            <ac:spMk id="57" creationId="{03D614E5-DB09-47AA-B25A-59EC442E0B19}"/>
          </ac:spMkLst>
        </pc:spChg>
        <pc:spChg chg="add mod">
          <ac:chgData name="Mikroregion Třešťsko" userId="59fcf9d20655cb34" providerId="LiveId" clId="{3E8ACD76-44E0-467E-9289-2D86A436E838}" dt="2020-02-27T09:47:19.144" v="534" actId="207"/>
          <ac:spMkLst>
            <pc:docMk/>
            <pc:sldMk cId="3651103530" sldId="292"/>
            <ac:spMk id="58" creationId="{A3F59922-4855-4664-84CD-E71010498A7B}"/>
          </ac:spMkLst>
        </pc:spChg>
        <pc:spChg chg="add mod">
          <ac:chgData name="Mikroregion Třešťsko" userId="59fcf9d20655cb34" providerId="LiveId" clId="{3E8ACD76-44E0-467E-9289-2D86A436E838}" dt="2020-02-27T09:46:36.929" v="531" actId="207"/>
          <ac:spMkLst>
            <pc:docMk/>
            <pc:sldMk cId="3651103530" sldId="292"/>
            <ac:spMk id="59" creationId="{828A525B-22BE-4979-8255-B0F8B0093220}"/>
          </ac:spMkLst>
        </pc:spChg>
        <pc:spChg chg="add mod">
          <ac:chgData name="Mikroregion Třešťsko" userId="59fcf9d20655cb34" providerId="LiveId" clId="{3E8ACD76-44E0-467E-9289-2D86A436E838}" dt="2020-02-27T09:45:52.967" v="526" actId="14100"/>
          <ac:spMkLst>
            <pc:docMk/>
            <pc:sldMk cId="3651103530" sldId="292"/>
            <ac:spMk id="60" creationId="{D0FCB0BE-2D2D-4BBF-A6D5-7DB1D0541A7C}"/>
          </ac:spMkLst>
        </pc:spChg>
        <pc:spChg chg="add mod">
          <ac:chgData name="Mikroregion Třešťsko" userId="59fcf9d20655cb34" providerId="LiveId" clId="{3E8ACD76-44E0-467E-9289-2D86A436E838}" dt="2020-02-27T09:44:59.979" v="521" actId="207"/>
          <ac:spMkLst>
            <pc:docMk/>
            <pc:sldMk cId="3651103530" sldId="292"/>
            <ac:spMk id="61" creationId="{FBE0F931-EB91-4165-8EAF-21BDCC6DE09E}"/>
          </ac:spMkLst>
        </pc:spChg>
        <pc:spChg chg="add mod">
          <ac:chgData name="Mikroregion Třešťsko" userId="59fcf9d20655cb34" providerId="LiveId" clId="{3E8ACD76-44E0-467E-9289-2D86A436E838}" dt="2020-02-27T09:46:19.335" v="530" actId="14100"/>
          <ac:spMkLst>
            <pc:docMk/>
            <pc:sldMk cId="3651103530" sldId="292"/>
            <ac:spMk id="62" creationId="{558C2724-F9D0-4680-AD29-F6530E92E39E}"/>
          </ac:spMkLst>
        </pc:spChg>
        <pc:spChg chg="add del mod">
          <ac:chgData name="Mikroregion Třešťsko" userId="59fcf9d20655cb34" providerId="LiveId" clId="{3E8ACD76-44E0-467E-9289-2D86A436E838}" dt="2020-02-27T09:55:49.909" v="588" actId="478"/>
          <ac:spMkLst>
            <pc:docMk/>
            <pc:sldMk cId="3651103530" sldId="292"/>
            <ac:spMk id="63" creationId="{73F24CC0-3CAA-4544-B184-2662A4FB028F}"/>
          </ac:spMkLst>
        </pc:spChg>
        <pc:spChg chg="mod">
          <ac:chgData name="Mikroregion Třešťsko" userId="59fcf9d20655cb34" providerId="LiveId" clId="{3E8ACD76-44E0-467E-9289-2D86A436E838}" dt="2020-02-27T09:56:30.816" v="594" actId="20577"/>
          <ac:spMkLst>
            <pc:docMk/>
            <pc:sldMk cId="3651103530" sldId="292"/>
            <ac:spMk id="66" creationId="{F70B2A6D-3ED1-487F-B65D-B9C59063F81A}"/>
          </ac:spMkLst>
        </pc:spChg>
        <pc:grpChg chg="add mod">
          <ac:chgData name="Mikroregion Třešťsko" userId="59fcf9d20655cb34" providerId="LiveId" clId="{3E8ACD76-44E0-467E-9289-2D86A436E838}" dt="2020-02-27T09:51:31.762" v="561" actId="1076"/>
          <ac:grpSpMkLst>
            <pc:docMk/>
            <pc:sldMk cId="3651103530" sldId="292"/>
            <ac:grpSpMk id="9" creationId="{107CA8DF-6B8E-495C-BCA6-7CB79ABBD6CF}"/>
          </ac:grpSpMkLst>
        </pc:grpChg>
        <pc:grpChg chg="add mod">
          <ac:chgData name="Mikroregion Třešťsko" userId="59fcf9d20655cb34" providerId="LiveId" clId="{3E8ACD76-44E0-467E-9289-2D86A436E838}" dt="2020-02-27T09:51:48.976" v="563" actId="1076"/>
          <ac:grpSpMkLst>
            <pc:docMk/>
            <pc:sldMk cId="3651103530" sldId="292"/>
            <ac:grpSpMk id="10" creationId="{571F303A-170A-4B22-8424-BEB5726BE1E3}"/>
          </ac:grpSpMkLst>
        </pc:grpChg>
        <pc:grpChg chg="add mod">
          <ac:chgData name="Mikroregion Třešťsko" userId="59fcf9d20655cb34" providerId="LiveId" clId="{3E8ACD76-44E0-467E-9289-2D86A436E838}" dt="2020-02-27T09:35:45.434" v="460" actId="14100"/>
          <ac:grpSpMkLst>
            <pc:docMk/>
            <pc:sldMk cId="3651103530" sldId="292"/>
            <ac:grpSpMk id="11" creationId="{B8338811-5130-458C-8143-63C925A075E6}"/>
          </ac:grpSpMkLst>
        </pc:grpChg>
        <pc:grpChg chg="add mod">
          <ac:chgData name="Mikroregion Třešťsko" userId="59fcf9d20655cb34" providerId="LiveId" clId="{3E8ACD76-44E0-467E-9289-2D86A436E838}" dt="2020-02-27T09:51:59.635" v="564" actId="1076"/>
          <ac:grpSpMkLst>
            <pc:docMk/>
            <pc:sldMk cId="3651103530" sldId="292"/>
            <ac:grpSpMk id="12" creationId="{63010805-67D9-446F-AD15-04EEF9DC5E8C}"/>
          </ac:grpSpMkLst>
        </pc:grpChg>
        <pc:grpChg chg="add mod">
          <ac:chgData name="Mikroregion Třešťsko" userId="59fcf9d20655cb34" providerId="LiveId" clId="{3E8ACD76-44E0-467E-9289-2D86A436E838}" dt="2020-02-27T09:59:25.156" v="604" actId="207"/>
          <ac:grpSpMkLst>
            <pc:docMk/>
            <pc:sldMk cId="3651103530" sldId="292"/>
            <ac:grpSpMk id="13" creationId="{B2CC0E7C-B32D-4C71-926D-50E8E495792E}"/>
          </ac:grpSpMkLst>
        </pc:grpChg>
        <pc:grpChg chg="add mod">
          <ac:chgData name="Mikroregion Třešťsko" userId="59fcf9d20655cb34" providerId="LiveId" clId="{3E8ACD76-44E0-467E-9289-2D86A436E838}" dt="2020-02-27T09:52:09.624" v="566" actId="14100"/>
          <ac:grpSpMkLst>
            <pc:docMk/>
            <pc:sldMk cId="3651103530" sldId="292"/>
            <ac:grpSpMk id="14" creationId="{EEC5A145-C60C-45B5-A029-31ADB1BEE092}"/>
          </ac:grpSpMkLst>
        </pc:grpChg>
        <pc:grpChg chg="add mod">
          <ac:chgData name="Mikroregion Třešťsko" userId="59fcf9d20655cb34" providerId="LiveId" clId="{3E8ACD76-44E0-467E-9289-2D86A436E838}" dt="2020-02-27T09:57:35.732" v="599" actId="207"/>
          <ac:grpSpMkLst>
            <pc:docMk/>
            <pc:sldMk cId="3651103530" sldId="292"/>
            <ac:grpSpMk id="15" creationId="{E4E04536-D7FE-4CC0-87C5-4AAE00C50FFE}"/>
          </ac:grpSpMkLst>
        </pc:grpChg>
        <pc:grpChg chg="add mod">
          <ac:chgData name="Mikroregion Třešťsko" userId="59fcf9d20655cb34" providerId="LiveId" clId="{3E8ACD76-44E0-467E-9289-2D86A436E838}" dt="2020-02-27T09:57:35.732" v="599" actId="207"/>
          <ac:grpSpMkLst>
            <pc:docMk/>
            <pc:sldMk cId="3651103530" sldId="292"/>
            <ac:grpSpMk id="16" creationId="{D2328C7E-9E3C-4F2B-93E4-DCE43F28EFBC}"/>
          </ac:grpSpMkLst>
        </pc:grpChg>
        <pc:grpChg chg="add mod">
          <ac:chgData name="Mikroregion Třešťsko" userId="59fcf9d20655cb34" providerId="LiveId" clId="{3E8ACD76-44E0-467E-9289-2D86A436E838}" dt="2020-02-27T09:58:35.244" v="601" actId="207"/>
          <ac:grpSpMkLst>
            <pc:docMk/>
            <pc:sldMk cId="3651103530" sldId="292"/>
            <ac:grpSpMk id="17" creationId="{92CC8BE8-CD7E-48E3-89E8-C6F9B169E21B}"/>
          </ac:grpSpMkLst>
        </pc:grpChg>
        <pc:grpChg chg="add mod">
          <ac:chgData name="Mikroregion Třešťsko" userId="59fcf9d20655cb34" providerId="LiveId" clId="{3E8ACD76-44E0-467E-9289-2D86A436E838}" dt="2020-02-27T09:59:25.156" v="604" actId="207"/>
          <ac:grpSpMkLst>
            <pc:docMk/>
            <pc:sldMk cId="3651103530" sldId="292"/>
            <ac:grpSpMk id="18" creationId="{89B790C9-7775-43F0-86F9-E64A6EF10D23}"/>
          </ac:grpSpMkLst>
        </pc:grpChg>
        <pc:grpChg chg="add mod">
          <ac:chgData name="Mikroregion Třešťsko" userId="59fcf9d20655cb34" providerId="LiveId" clId="{3E8ACD76-44E0-467E-9289-2D86A436E838}" dt="2020-02-27T09:59:25.156" v="604" actId="207"/>
          <ac:grpSpMkLst>
            <pc:docMk/>
            <pc:sldMk cId="3651103530" sldId="292"/>
            <ac:grpSpMk id="19" creationId="{70D9BBEA-6A20-47E8-8EF4-F673DD799721}"/>
          </ac:grpSpMkLst>
        </pc:grpChg>
        <pc:grpChg chg="add mod">
          <ac:chgData name="Mikroregion Třešťsko" userId="59fcf9d20655cb34" providerId="LiveId" clId="{3E8ACD76-44E0-467E-9289-2D86A436E838}" dt="2020-02-27T09:58:35.244" v="601" actId="207"/>
          <ac:grpSpMkLst>
            <pc:docMk/>
            <pc:sldMk cId="3651103530" sldId="292"/>
            <ac:grpSpMk id="20" creationId="{AF0F9538-C0DE-44F6-A393-22B88FA974B5}"/>
          </ac:grpSpMkLst>
        </pc:grpChg>
        <pc:grpChg chg="add mod">
          <ac:chgData name="Mikroregion Třešťsko" userId="59fcf9d20655cb34" providerId="LiveId" clId="{3E8ACD76-44E0-467E-9289-2D86A436E838}" dt="2020-02-27T09:58:35.244" v="601" actId="207"/>
          <ac:grpSpMkLst>
            <pc:docMk/>
            <pc:sldMk cId="3651103530" sldId="292"/>
            <ac:grpSpMk id="21" creationId="{9C0C20B0-C7D3-4818-8296-7E67BCFF5DA1}"/>
          </ac:grpSpMkLst>
        </pc:grpChg>
        <pc:grpChg chg="add mod">
          <ac:chgData name="Mikroregion Třešťsko" userId="59fcf9d20655cb34" providerId="LiveId" clId="{3E8ACD76-44E0-467E-9289-2D86A436E838}" dt="2020-02-27T10:00:22.329" v="606" actId="207"/>
          <ac:grpSpMkLst>
            <pc:docMk/>
            <pc:sldMk cId="3651103530" sldId="292"/>
            <ac:grpSpMk id="22" creationId="{E3DF096B-7101-4CBD-B92C-87489B0D68A3}"/>
          </ac:grpSpMkLst>
        </pc:grpChg>
        <pc:grpChg chg="add mod">
          <ac:chgData name="Mikroregion Třešťsko" userId="59fcf9d20655cb34" providerId="LiveId" clId="{3E8ACD76-44E0-467E-9289-2D86A436E838}" dt="2020-02-27T09:59:25.156" v="604" actId="207"/>
          <ac:grpSpMkLst>
            <pc:docMk/>
            <pc:sldMk cId="3651103530" sldId="292"/>
            <ac:grpSpMk id="23" creationId="{F274FC6A-7A0A-4809-9AE7-9028ABF26D4E}"/>
          </ac:grpSpMkLst>
        </pc:grpChg>
        <pc:grpChg chg="add mod">
          <ac:chgData name="Mikroregion Třešťsko" userId="59fcf9d20655cb34" providerId="LiveId" clId="{3E8ACD76-44E0-467E-9289-2D86A436E838}" dt="2020-02-27T09:59:25.156" v="604" actId="207"/>
          <ac:grpSpMkLst>
            <pc:docMk/>
            <pc:sldMk cId="3651103530" sldId="292"/>
            <ac:grpSpMk id="24" creationId="{3A81541D-6244-49E2-AF0B-CFF84C5819D2}"/>
          </ac:grpSpMkLst>
        </pc:grpChg>
        <pc:grpChg chg="add mod">
          <ac:chgData name="Mikroregion Třešťsko" userId="59fcf9d20655cb34" providerId="LiveId" clId="{3E8ACD76-44E0-467E-9289-2D86A436E838}" dt="2020-02-27T09:59:25.156" v="604" actId="207"/>
          <ac:grpSpMkLst>
            <pc:docMk/>
            <pc:sldMk cId="3651103530" sldId="292"/>
            <ac:grpSpMk id="25" creationId="{884929C1-419E-484B-880C-594D67C18240}"/>
          </ac:grpSpMkLst>
        </pc:grpChg>
        <pc:grpChg chg="add mod">
          <ac:chgData name="Mikroregion Třešťsko" userId="59fcf9d20655cb34" providerId="LiveId" clId="{3E8ACD76-44E0-467E-9289-2D86A436E838}" dt="2020-02-27T09:58:35.244" v="601" actId="207"/>
          <ac:grpSpMkLst>
            <pc:docMk/>
            <pc:sldMk cId="3651103530" sldId="292"/>
            <ac:grpSpMk id="26" creationId="{56D47834-B413-4972-A3CF-F7DD523C1BF2}"/>
          </ac:grpSpMkLst>
        </pc:grpChg>
        <pc:grpChg chg="add mod">
          <ac:chgData name="Mikroregion Třešťsko" userId="59fcf9d20655cb34" providerId="LiveId" clId="{3E8ACD76-44E0-467E-9289-2D86A436E838}" dt="2020-02-27T10:00:16.469" v="605" actId="207"/>
          <ac:grpSpMkLst>
            <pc:docMk/>
            <pc:sldMk cId="3651103530" sldId="292"/>
            <ac:grpSpMk id="64" creationId="{9DAB7CC8-2C49-44A9-8513-B4BF0DF9684C}"/>
          </ac:grpSpMkLst>
        </pc:grpChg>
        <pc:graphicFrameChg chg="add del mod modGraphic">
          <ac:chgData name="Mikroregion Třešťsko" userId="59fcf9d20655cb34" providerId="LiveId" clId="{3E8ACD76-44E0-467E-9289-2D86A436E838}" dt="2020-02-27T09:33:42.012" v="419" actId="478"/>
          <ac:graphicFrameMkLst>
            <pc:docMk/>
            <pc:sldMk cId="3651103530" sldId="292"/>
            <ac:graphicFrameMk id="6" creationId="{30BDFCE2-5266-48CF-B809-2C9DE79435BF}"/>
          </ac:graphicFrameMkLst>
        </pc:graphicFrameChg>
      </pc:sldChg>
      <pc:sldChg chg="modSp add mod">
        <pc:chgData name="Mikroregion Třešťsko" userId="59fcf9d20655cb34" providerId="LiveId" clId="{3E8ACD76-44E0-467E-9289-2D86A436E838}" dt="2020-03-02T06:43:22.113" v="2570" actId="20577"/>
        <pc:sldMkLst>
          <pc:docMk/>
          <pc:sldMk cId="2303312561" sldId="293"/>
        </pc:sldMkLst>
        <pc:spChg chg="mod">
          <ac:chgData name="Mikroregion Třešťsko" userId="59fcf9d20655cb34" providerId="LiveId" clId="{3E8ACD76-44E0-467E-9289-2D86A436E838}" dt="2020-02-27T10:34:09.721" v="762"/>
          <ac:spMkLst>
            <pc:docMk/>
            <pc:sldMk cId="2303312561" sldId="293"/>
            <ac:spMk id="2" creationId="{1E08124D-62F0-440A-A25E-79139313D994}"/>
          </ac:spMkLst>
        </pc:spChg>
        <pc:spChg chg="mod">
          <ac:chgData name="Mikroregion Třešťsko" userId="59fcf9d20655cb34" providerId="LiveId" clId="{3E8ACD76-44E0-467E-9289-2D86A436E838}" dt="2020-03-02T06:43:22.113" v="2570" actId="20577"/>
          <ac:spMkLst>
            <pc:docMk/>
            <pc:sldMk cId="2303312561" sldId="293"/>
            <ac:spMk id="3" creationId="{B78D385A-270A-453C-A613-6C4ECFB5DCA2}"/>
          </ac:spMkLst>
        </pc:spChg>
      </pc:sldChg>
      <pc:sldChg chg="addSp delSp modSp add mod">
        <pc:chgData name="Mikroregion Třešťsko" userId="59fcf9d20655cb34" providerId="LiveId" clId="{3E8ACD76-44E0-467E-9289-2D86A436E838}" dt="2020-03-02T06:47:00.553" v="2615" actId="20577"/>
        <pc:sldMkLst>
          <pc:docMk/>
          <pc:sldMk cId="1139481859" sldId="294"/>
        </pc:sldMkLst>
        <pc:spChg chg="mod">
          <ac:chgData name="Mikroregion Třešťsko" userId="59fcf9d20655cb34" providerId="LiveId" clId="{3E8ACD76-44E0-467E-9289-2D86A436E838}" dt="2020-02-27T10:34:12.519" v="764"/>
          <ac:spMkLst>
            <pc:docMk/>
            <pc:sldMk cId="1139481859" sldId="294"/>
            <ac:spMk id="2" creationId="{CE72CC4E-183B-4CD8-9631-A451F21036A8}"/>
          </ac:spMkLst>
        </pc:spChg>
        <pc:spChg chg="mod">
          <ac:chgData name="Mikroregion Třešťsko" userId="59fcf9d20655cb34" providerId="LiveId" clId="{3E8ACD76-44E0-467E-9289-2D86A436E838}" dt="2020-03-02T06:47:00.553" v="2615" actId="20577"/>
          <ac:spMkLst>
            <pc:docMk/>
            <pc:sldMk cId="1139481859" sldId="294"/>
            <ac:spMk id="3" creationId="{6C77E10A-B4B0-4682-ABC8-284AC5F98CA5}"/>
          </ac:spMkLst>
        </pc:spChg>
        <pc:spChg chg="add del">
          <ac:chgData name="Mikroregion Třešťsko" userId="59fcf9d20655cb34" providerId="LiveId" clId="{3E8ACD76-44E0-467E-9289-2D86A436E838}" dt="2020-02-27T10:34:29.546" v="771"/>
          <ac:spMkLst>
            <pc:docMk/>
            <pc:sldMk cId="1139481859" sldId="294"/>
            <ac:spMk id="6" creationId="{47578293-DDE8-49F2-8DC9-8758C62EC1DB}"/>
          </ac:spMkLst>
        </pc:spChg>
      </pc:sldChg>
      <pc:sldChg chg="modSp add mod">
        <pc:chgData name="Mikroregion Třešťsko" userId="59fcf9d20655cb34" providerId="LiveId" clId="{3E8ACD76-44E0-467E-9289-2D86A436E838}" dt="2020-02-27T12:37:05.890" v="1097" actId="20577"/>
        <pc:sldMkLst>
          <pc:docMk/>
          <pc:sldMk cId="292950401" sldId="295"/>
        </pc:sldMkLst>
        <pc:spChg chg="mod">
          <ac:chgData name="Mikroregion Třešťsko" userId="59fcf9d20655cb34" providerId="LiveId" clId="{3E8ACD76-44E0-467E-9289-2D86A436E838}" dt="2020-02-27T10:34:20.148" v="767"/>
          <ac:spMkLst>
            <pc:docMk/>
            <pc:sldMk cId="292950401" sldId="295"/>
            <ac:spMk id="2" creationId="{FAF482D1-08CF-480F-816A-1C5F60D048DF}"/>
          </ac:spMkLst>
        </pc:spChg>
        <pc:spChg chg="mod">
          <ac:chgData name="Mikroregion Třešťsko" userId="59fcf9d20655cb34" providerId="LiveId" clId="{3E8ACD76-44E0-467E-9289-2D86A436E838}" dt="2020-02-27T12:37:05.890" v="1097" actId="20577"/>
          <ac:spMkLst>
            <pc:docMk/>
            <pc:sldMk cId="292950401" sldId="295"/>
            <ac:spMk id="3" creationId="{D049BD2E-1FCF-4C0B-8E43-221DA903ECAE}"/>
          </ac:spMkLst>
        </pc:spChg>
      </pc:sldChg>
      <pc:sldChg chg="modSp add del mod">
        <pc:chgData name="Mikroregion Třešťsko" userId="59fcf9d20655cb34" providerId="LiveId" clId="{3E8ACD76-44E0-467E-9289-2D86A436E838}" dt="2020-02-27T10:53:34.315" v="1039" actId="2696"/>
        <pc:sldMkLst>
          <pc:docMk/>
          <pc:sldMk cId="2819947358" sldId="296"/>
        </pc:sldMkLst>
        <pc:spChg chg="mod">
          <ac:chgData name="Mikroregion Třešťsko" userId="59fcf9d20655cb34" providerId="LiveId" clId="{3E8ACD76-44E0-467E-9289-2D86A436E838}" dt="2020-02-27T10:34:18.241" v="766"/>
          <ac:spMkLst>
            <pc:docMk/>
            <pc:sldMk cId="2819947358" sldId="296"/>
            <ac:spMk id="2" creationId="{F5C6B7C0-B13B-4408-B194-553C44106E67}"/>
          </ac:spMkLst>
        </pc:spChg>
        <pc:spChg chg="mod">
          <ac:chgData name="Mikroregion Třešťsko" userId="59fcf9d20655cb34" providerId="LiveId" clId="{3E8ACD76-44E0-467E-9289-2D86A436E838}" dt="2020-02-27T10:34:34.355" v="777" actId="27636"/>
          <ac:spMkLst>
            <pc:docMk/>
            <pc:sldMk cId="2819947358" sldId="296"/>
            <ac:spMk id="3" creationId="{952CAD85-A5CC-4E75-B938-DE82A82CCBE3}"/>
          </ac:spMkLst>
        </pc:spChg>
      </pc:sldChg>
      <pc:sldChg chg="modSp add mod">
        <pc:chgData name="Mikroregion Třešťsko" userId="59fcf9d20655cb34" providerId="LiveId" clId="{3E8ACD76-44E0-467E-9289-2D86A436E838}" dt="2020-03-02T06:50:09.904" v="2670" actId="20577"/>
        <pc:sldMkLst>
          <pc:docMk/>
          <pc:sldMk cId="3153665121" sldId="297"/>
        </pc:sldMkLst>
        <pc:spChg chg="mod">
          <ac:chgData name="Mikroregion Třešťsko" userId="59fcf9d20655cb34" providerId="LiveId" clId="{3E8ACD76-44E0-467E-9289-2D86A436E838}" dt="2020-02-27T10:51:58.103" v="1010" actId="1076"/>
          <ac:spMkLst>
            <pc:docMk/>
            <pc:sldMk cId="3153665121" sldId="297"/>
            <ac:spMk id="2" creationId="{770BBDE7-CD15-4BE4-8877-DEBC62AC992C}"/>
          </ac:spMkLst>
        </pc:spChg>
        <pc:spChg chg="mod">
          <ac:chgData name="Mikroregion Třešťsko" userId="59fcf9d20655cb34" providerId="LiveId" clId="{3E8ACD76-44E0-467E-9289-2D86A436E838}" dt="2020-03-02T06:50:09.904" v="2670" actId="20577"/>
          <ac:spMkLst>
            <pc:docMk/>
            <pc:sldMk cId="3153665121" sldId="297"/>
            <ac:spMk id="3" creationId="{08F49805-227F-4BB1-83A0-970E07696C27}"/>
          </ac:spMkLst>
        </pc:spChg>
      </pc:sldChg>
      <pc:sldChg chg="modSp add mod">
        <pc:chgData name="Mikroregion Třešťsko" userId="59fcf9d20655cb34" providerId="LiveId" clId="{3E8ACD76-44E0-467E-9289-2D86A436E838}" dt="2020-02-28T11:17:03.589" v="1784"/>
        <pc:sldMkLst>
          <pc:docMk/>
          <pc:sldMk cId="1010271601" sldId="298"/>
        </pc:sldMkLst>
        <pc:spChg chg="mod">
          <ac:chgData name="Mikroregion Třešťsko" userId="59fcf9d20655cb34" providerId="LiveId" clId="{3E8ACD76-44E0-467E-9289-2D86A436E838}" dt="2020-02-28T08:14:50.387" v="1138" actId="20577"/>
          <ac:spMkLst>
            <pc:docMk/>
            <pc:sldMk cId="1010271601" sldId="298"/>
            <ac:spMk id="2" creationId="{9C26CF21-3CCD-4AC3-A51E-748FF8EEFC5E}"/>
          </ac:spMkLst>
        </pc:spChg>
        <pc:spChg chg="mod">
          <ac:chgData name="Mikroregion Třešťsko" userId="59fcf9d20655cb34" providerId="LiveId" clId="{3E8ACD76-44E0-467E-9289-2D86A436E838}" dt="2020-02-28T11:17:03.589" v="1784"/>
          <ac:spMkLst>
            <pc:docMk/>
            <pc:sldMk cId="1010271601" sldId="298"/>
            <ac:spMk id="3" creationId="{577C4BBE-6A2C-4A85-8921-D15C103F8824}"/>
          </ac:spMkLst>
        </pc:spChg>
      </pc:sldChg>
      <pc:sldChg chg="modSp add mod">
        <pc:chgData name="Mikroregion Třešťsko" userId="59fcf9d20655cb34" providerId="LiveId" clId="{3E8ACD76-44E0-467E-9289-2D86A436E838}" dt="2020-02-28T11:25:23.178" v="2099" actId="5793"/>
        <pc:sldMkLst>
          <pc:docMk/>
          <pc:sldMk cId="2001471601" sldId="299"/>
        </pc:sldMkLst>
        <pc:spChg chg="mod">
          <ac:chgData name="Mikroregion Třešťsko" userId="59fcf9d20655cb34" providerId="LiveId" clId="{3E8ACD76-44E0-467E-9289-2D86A436E838}" dt="2020-02-28T11:19:27.267" v="1802"/>
          <ac:spMkLst>
            <pc:docMk/>
            <pc:sldMk cId="2001471601" sldId="299"/>
            <ac:spMk id="2" creationId="{6F6AD6F7-4100-444D-8BEA-C10FBF26A6AE}"/>
          </ac:spMkLst>
        </pc:spChg>
        <pc:spChg chg="mod">
          <ac:chgData name="Mikroregion Třešťsko" userId="59fcf9d20655cb34" providerId="LiveId" clId="{3E8ACD76-44E0-467E-9289-2D86A436E838}" dt="2020-02-28T11:25:23.178" v="2099" actId="5793"/>
          <ac:spMkLst>
            <pc:docMk/>
            <pc:sldMk cId="2001471601" sldId="299"/>
            <ac:spMk id="3" creationId="{0416AB55-6E61-45B2-884F-66EABF1F4243}"/>
          </ac:spMkLst>
        </pc:spChg>
      </pc:sldChg>
      <pc:sldChg chg="modSp add mod">
        <pc:chgData name="Mikroregion Třešťsko" userId="59fcf9d20655cb34" providerId="LiveId" clId="{3E8ACD76-44E0-467E-9289-2D86A436E838}" dt="2020-02-28T11:31:07.548" v="2186"/>
        <pc:sldMkLst>
          <pc:docMk/>
          <pc:sldMk cId="1690058489" sldId="300"/>
        </pc:sldMkLst>
        <pc:spChg chg="mod">
          <ac:chgData name="Mikroregion Třešťsko" userId="59fcf9d20655cb34" providerId="LiveId" clId="{3E8ACD76-44E0-467E-9289-2D86A436E838}" dt="2020-02-28T11:31:07.548" v="2186"/>
          <ac:spMkLst>
            <pc:docMk/>
            <pc:sldMk cId="1690058489" sldId="300"/>
            <ac:spMk id="2" creationId="{17A276ED-B3F0-4A94-9869-E1557A63DDE2}"/>
          </ac:spMkLst>
        </pc:spChg>
        <pc:spChg chg="mod">
          <ac:chgData name="Mikroregion Třešťsko" userId="59fcf9d20655cb34" providerId="LiveId" clId="{3E8ACD76-44E0-467E-9289-2D86A436E838}" dt="2020-02-28T11:31:00.572" v="2185" actId="27636"/>
          <ac:spMkLst>
            <pc:docMk/>
            <pc:sldMk cId="1690058489" sldId="300"/>
            <ac:spMk id="3" creationId="{D9291356-D45D-451C-86E7-15122FD61162}"/>
          </ac:spMkLst>
        </pc:spChg>
      </pc:sldChg>
      <pc:sldChg chg="modSp add mod">
        <pc:chgData name="Mikroregion Třešťsko" userId="59fcf9d20655cb34" providerId="LiveId" clId="{3E8ACD76-44E0-467E-9289-2D86A436E838}" dt="2020-02-28T11:48:13.278" v="2555"/>
        <pc:sldMkLst>
          <pc:docMk/>
          <pc:sldMk cId="760667641" sldId="301"/>
        </pc:sldMkLst>
        <pc:spChg chg="mod">
          <ac:chgData name="Mikroregion Třešťsko" userId="59fcf9d20655cb34" providerId="LiveId" clId="{3E8ACD76-44E0-467E-9289-2D86A436E838}" dt="2020-02-28T11:48:13.278" v="2555"/>
          <ac:spMkLst>
            <pc:docMk/>
            <pc:sldMk cId="760667641" sldId="301"/>
            <ac:spMk id="2" creationId="{6D48B0C4-4655-41FD-8BCC-BAB2B97AA966}"/>
          </ac:spMkLst>
        </pc:spChg>
        <pc:spChg chg="mod">
          <ac:chgData name="Mikroregion Třešťsko" userId="59fcf9d20655cb34" providerId="LiveId" clId="{3E8ACD76-44E0-467E-9289-2D86A436E838}" dt="2020-02-28T11:47:55.363" v="2554" actId="20577"/>
          <ac:spMkLst>
            <pc:docMk/>
            <pc:sldMk cId="760667641" sldId="301"/>
            <ac:spMk id="3" creationId="{3017C9DA-BCEF-4048-A341-5ED6BBA74967}"/>
          </ac:spMkLst>
        </pc:spChg>
      </pc:sldChg>
      <pc:sldChg chg="modSp add mod">
        <pc:chgData name="Mikroregion Třešťsko" userId="59fcf9d20655cb34" providerId="LiveId" clId="{3E8ACD76-44E0-467E-9289-2D86A436E838}" dt="2020-03-02T06:45:52.424" v="2602" actId="20577"/>
        <pc:sldMkLst>
          <pc:docMk/>
          <pc:sldMk cId="556546604" sldId="302"/>
        </pc:sldMkLst>
        <pc:spChg chg="mod">
          <ac:chgData name="Mikroregion Třešťsko" userId="59fcf9d20655cb34" providerId="LiveId" clId="{3E8ACD76-44E0-467E-9289-2D86A436E838}" dt="2020-03-02T06:43:42.582" v="2572" actId="20577"/>
          <ac:spMkLst>
            <pc:docMk/>
            <pc:sldMk cId="556546604" sldId="302"/>
            <ac:spMk id="2" creationId="{D70775B1-3DCC-448B-9731-54D517605ABF}"/>
          </ac:spMkLst>
        </pc:spChg>
        <pc:spChg chg="mod">
          <ac:chgData name="Mikroregion Třešťsko" userId="59fcf9d20655cb34" providerId="LiveId" clId="{3E8ACD76-44E0-467E-9289-2D86A436E838}" dt="2020-03-02T06:45:52.424" v="2602" actId="20577"/>
          <ac:spMkLst>
            <pc:docMk/>
            <pc:sldMk cId="556546604" sldId="302"/>
            <ac:spMk id="3" creationId="{CEDFE9C0-2333-445E-B8E6-0C7F6E984827}"/>
          </ac:spMkLst>
        </pc:spChg>
      </pc:sldChg>
      <pc:sldChg chg="modSp add mod">
        <pc:chgData name="Mikroregion Třešťsko" userId="59fcf9d20655cb34" providerId="LiveId" clId="{3E8ACD76-44E0-467E-9289-2D86A436E838}" dt="2020-03-02T06:48:26.308" v="2639" actId="20577"/>
        <pc:sldMkLst>
          <pc:docMk/>
          <pc:sldMk cId="237021029" sldId="303"/>
        </pc:sldMkLst>
        <pc:spChg chg="mod">
          <ac:chgData name="Mikroregion Třešťsko" userId="59fcf9d20655cb34" providerId="LiveId" clId="{3E8ACD76-44E0-467E-9289-2D86A436E838}" dt="2020-03-02T06:47:39.450" v="2618" actId="20577"/>
          <ac:spMkLst>
            <pc:docMk/>
            <pc:sldMk cId="237021029" sldId="303"/>
            <ac:spMk id="2" creationId="{479ABC44-8750-42D6-9419-03F246FBB5DA}"/>
          </ac:spMkLst>
        </pc:spChg>
        <pc:spChg chg="mod">
          <ac:chgData name="Mikroregion Třešťsko" userId="59fcf9d20655cb34" providerId="LiveId" clId="{3E8ACD76-44E0-467E-9289-2D86A436E838}" dt="2020-03-02T06:48:26.308" v="2639" actId="20577"/>
          <ac:spMkLst>
            <pc:docMk/>
            <pc:sldMk cId="237021029" sldId="303"/>
            <ac:spMk id="3" creationId="{9350374C-B2D1-4CD0-8E64-013751DC200D}"/>
          </ac:spMkLst>
        </pc:spChg>
      </pc:sldChg>
      <pc:sldChg chg="modSp add mod">
        <pc:chgData name="Mikroregion Třešťsko" userId="59fcf9d20655cb34" providerId="LiveId" clId="{3E8ACD76-44E0-467E-9289-2D86A436E838}" dt="2020-03-02T06:52:21.805" v="2689" actId="20577"/>
        <pc:sldMkLst>
          <pc:docMk/>
          <pc:sldMk cId="377572194" sldId="304"/>
        </pc:sldMkLst>
        <pc:spChg chg="mod">
          <ac:chgData name="Mikroregion Třešťsko" userId="59fcf9d20655cb34" providerId="LiveId" clId="{3E8ACD76-44E0-467E-9289-2D86A436E838}" dt="2020-03-02T06:52:21.805" v="2689" actId="20577"/>
          <ac:spMkLst>
            <pc:docMk/>
            <pc:sldMk cId="377572194" sldId="304"/>
            <ac:spMk id="2" creationId="{9FD9F348-06E5-4677-937B-D560AA02B5BB}"/>
          </ac:spMkLst>
        </pc:spChg>
        <pc:spChg chg="mod">
          <ac:chgData name="Mikroregion Třešťsko" userId="59fcf9d20655cb34" providerId="LiveId" clId="{3E8ACD76-44E0-467E-9289-2D86A436E838}" dt="2020-03-02T06:51:11.929" v="2683" actId="20577"/>
          <ac:spMkLst>
            <pc:docMk/>
            <pc:sldMk cId="377572194" sldId="304"/>
            <ac:spMk id="3" creationId="{1B3A54D3-41FD-4267-BC32-46B53E83F86E}"/>
          </ac:spMkLst>
        </pc:spChg>
      </pc:sldChg>
      <pc:sldChg chg="modSp add mod">
        <pc:chgData name="Mikroregion Třešťsko" userId="59fcf9d20655cb34" providerId="LiveId" clId="{3E8ACD76-44E0-467E-9289-2D86A436E838}" dt="2020-03-02T06:52:08.126" v="2687" actId="20577"/>
        <pc:sldMkLst>
          <pc:docMk/>
          <pc:sldMk cId="946991514" sldId="305"/>
        </pc:sldMkLst>
        <pc:spChg chg="mod">
          <ac:chgData name="Mikroregion Třešťsko" userId="59fcf9d20655cb34" providerId="LiveId" clId="{3E8ACD76-44E0-467E-9289-2D86A436E838}" dt="2020-03-02T06:52:08.126" v="2687" actId="20577"/>
          <ac:spMkLst>
            <pc:docMk/>
            <pc:sldMk cId="946991514" sldId="305"/>
            <ac:spMk id="2" creationId="{AE3E9861-0E3D-4C40-BB8B-CE9A720A9DCB}"/>
          </ac:spMkLst>
        </pc:spChg>
        <pc:spChg chg="mod">
          <ac:chgData name="Mikroregion Třešťsko" userId="59fcf9d20655cb34" providerId="LiveId" clId="{3E8ACD76-44E0-467E-9289-2D86A436E838}" dt="2020-03-02T06:52:01.066" v="2685"/>
          <ac:spMkLst>
            <pc:docMk/>
            <pc:sldMk cId="946991514" sldId="305"/>
            <ac:spMk id="3" creationId="{DE2541A7-702C-4E8A-9026-7E56FB1D9691}"/>
          </ac:spMkLst>
        </pc:spChg>
      </pc:sldChg>
      <pc:sldChg chg="modSp add mod">
        <pc:chgData name="Mikroregion Třešťsko" userId="59fcf9d20655cb34" providerId="LiveId" clId="{3E8ACD76-44E0-467E-9289-2D86A436E838}" dt="2020-02-28T11:45:38.919" v="2538" actId="20577"/>
        <pc:sldMkLst>
          <pc:docMk/>
          <pc:sldMk cId="1404227965" sldId="306"/>
        </pc:sldMkLst>
        <pc:spChg chg="mod">
          <ac:chgData name="Mikroregion Třešťsko" userId="59fcf9d20655cb34" providerId="LiveId" clId="{3E8ACD76-44E0-467E-9289-2D86A436E838}" dt="2020-02-28T11:42:58.776" v="2384"/>
          <ac:spMkLst>
            <pc:docMk/>
            <pc:sldMk cId="1404227965" sldId="306"/>
            <ac:spMk id="2" creationId="{EF8366E4-7137-4824-8A44-35E91F8B832A}"/>
          </ac:spMkLst>
        </pc:spChg>
        <pc:spChg chg="mod">
          <ac:chgData name="Mikroregion Třešťsko" userId="59fcf9d20655cb34" providerId="LiveId" clId="{3E8ACD76-44E0-467E-9289-2D86A436E838}" dt="2020-02-28T11:45:38.919" v="2538" actId="20577"/>
          <ac:spMkLst>
            <pc:docMk/>
            <pc:sldMk cId="1404227965" sldId="306"/>
            <ac:spMk id="3" creationId="{42DD44CE-89DD-4BAB-9EED-A5625EF09045}"/>
          </ac:spMkLst>
        </pc:spChg>
      </pc:sldChg>
      <pc:sldChg chg="add del">
        <pc:chgData name="Mikroregion Třešťsko" userId="59fcf9d20655cb34" providerId="LiveId" clId="{3E8ACD76-44E0-467E-9289-2D86A436E838}" dt="2020-03-02T09:14:31.807" v="2692" actId="2696"/>
        <pc:sldMkLst>
          <pc:docMk/>
          <pc:sldMk cId="2576360057" sldId="307"/>
        </pc:sldMkLst>
      </pc:sldChg>
      <pc:sldChg chg="add">
        <pc:chgData name="Mikroregion Třešťsko" userId="59fcf9d20655cb34" providerId="LiveId" clId="{3E8ACD76-44E0-467E-9289-2D86A436E838}" dt="2020-03-02T09:14:24.511" v="2691"/>
        <pc:sldMkLst>
          <pc:docMk/>
          <pc:sldMk cId="1741489057" sldId="308"/>
        </pc:sldMkLst>
      </pc:sldChg>
      <pc:sldChg chg="add">
        <pc:chgData name="Mikroregion Třešťsko" userId="59fcf9d20655cb34" providerId="LiveId" clId="{3E8ACD76-44E0-467E-9289-2D86A436E838}" dt="2020-03-02T09:14:24.511" v="2691"/>
        <pc:sldMkLst>
          <pc:docMk/>
          <pc:sldMk cId="1946567553" sldId="309"/>
        </pc:sldMkLst>
      </pc:sldChg>
      <pc:sldChg chg="add">
        <pc:chgData name="Mikroregion Třešťsko" userId="59fcf9d20655cb34" providerId="LiveId" clId="{3E8ACD76-44E0-467E-9289-2D86A436E838}" dt="2020-03-02T09:14:24.511" v="2691"/>
        <pc:sldMkLst>
          <pc:docMk/>
          <pc:sldMk cId="2823608582" sldId="310"/>
        </pc:sldMkLst>
      </pc:sldChg>
    </pc:docChg>
  </pc:docChgLst>
  <pc:docChgLst>
    <pc:chgData name="Mikroregion Třešťsko" userId="59fcf9d20655cb34" providerId="LiveId" clId="{EE55674C-2B48-4151-A2F3-D8FF996DD9FA}"/>
    <pc:docChg chg="custSel delSld modSld">
      <pc:chgData name="Mikroregion Třešťsko" userId="59fcf9d20655cb34" providerId="LiveId" clId="{EE55674C-2B48-4151-A2F3-D8FF996DD9FA}" dt="2020-02-06T10:21:51.123" v="58" actId="20577"/>
      <pc:docMkLst>
        <pc:docMk/>
      </pc:docMkLst>
      <pc:sldChg chg="del">
        <pc:chgData name="Mikroregion Třešťsko" userId="59fcf9d20655cb34" providerId="LiveId" clId="{EE55674C-2B48-4151-A2F3-D8FF996DD9FA}" dt="2020-02-06T10:21:21.356" v="33" actId="47"/>
        <pc:sldMkLst>
          <pc:docMk/>
          <pc:sldMk cId="1271224048" sldId="273"/>
        </pc:sldMkLst>
      </pc:sldChg>
      <pc:sldChg chg="del">
        <pc:chgData name="Mikroregion Třešťsko" userId="59fcf9d20655cb34" providerId="LiveId" clId="{EE55674C-2B48-4151-A2F3-D8FF996DD9FA}" dt="2020-02-06T10:21:23.858" v="35" actId="47"/>
        <pc:sldMkLst>
          <pc:docMk/>
          <pc:sldMk cId="3202891926" sldId="274"/>
        </pc:sldMkLst>
      </pc:sldChg>
      <pc:sldChg chg="del">
        <pc:chgData name="Mikroregion Třešťsko" userId="59fcf9d20655cb34" providerId="LiveId" clId="{EE55674C-2B48-4151-A2F3-D8FF996DD9FA}" dt="2020-02-06T10:21:29.097" v="36" actId="47"/>
        <pc:sldMkLst>
          <pc:docMk/>
          <pc:sldMk cId="1218095072" sldId="275"/>
        </pc:sldMkLst>
      </pc:sldChg>
      <pc:sldChg chg="modSp mod">
        <pc:chgData name="Mikroregion Třešťsko" userId="59fcf9d20655cb34" providerId="LiveId" clId="{EE55674C-2B48-4151-A2F3-D8FF996DD9FA}" dt="2020-02-06T10:21:51.123" v="58" actId="20577"/>
        <pc:sldMkLst>
          <pc:docMk/>
          <pc:sldMk cId="4113055708" sldId="276"/>
        </pc:sldMkLst>
        <pc:spChg chg="mod">
          <ac:chgData name="Mikroregion Třešťsko" userId="59fcf9d20655cb34" providerId="LiveId" clId="{EE55674C-2B48-4151-A2F3-D8FF996DD9FA}" dt="2020-02-06T10:21:51.123" v="58" actId="20577"/>
          <ac:spMkLst>
            <pc:docMk/>
            <pc:sldMk cId="4113055708" sldId="276"/>
            <ac:spMk id="7" creationId="{00000000-0000-0000-0000-000000000000}"/>
          </ac:spMkLst>
        </pc:spChg>
      </pc:sldChg>
      <pc:sldChg chg="del">
        <pc:chgData name="Mikroregion Třešťsko" userId="59fcf9d20655cb34" providerId="LiveId" clId="{EE55674C-2B48-4151-A2F3-D8FF996DD9FA}" dt="2020-02-06T10:17:59.465" v="8" actId="47"/>
        <pc:sldMkLst>
          <pc:docMk/>
          <pc:sldMk cId="3236112509" sldId="281"/>
        </pc:sldMkLst>
      </pc:sldChg>
      <pc:sldChg chg="modSp mod">
        <pc:chgData name="Mikroregion Třešťsko" userId="59fcf9d20655cb34" providerId="LiveId" clId="{EE55674C-2B48-4151-A2F3-D8FF996DD9FA}" dt="2020-02-06T10:19:05.169" v="32" actId="207"/>
        <pc:sldMkLst>
          <pc:docMk/>
          <pc:sldMk cId="2411477187" sldId="283"/>
        </pc:sldMkLst>
        <pc:spChg chg="mod">
          <ac:chgData name="Mikroregion Třešťsko" userId="59fcf9d20655cb34" providerId="LiveId" clId="{EE55674C-2B48-4151-A2F3-D8FF996DD9FA}" dt="2020-02-06T10:18:29.661" v="31" actId="20577"/>
          <ac:spMkLst>
            <pc:docMk/>
            <pc:sldMk cId="2411477187" sldId="283"/>
            <ac:spMk id="2" creationId="{2B0859D7-C746-4DEF-AD4E-6E2ABA68B56C}"/>
          </ac:spMkLst>
        </pc:spChg>
        <pc:spChg chg="mod">
          <ac:chgData name="Mikroregion Třešťsko" userId="59fcf9d20655cb34" providerId="LiveId" clId="{EE55674C-2B48-4151-A2F3-D8FF996DD9FA}" dt="2020-02-06T10:19:05.169" v="32" actId="207"/>
          <ac:spMkLst>
            <pc:docMk/>
            <pc:sldMk cId="2411477187" sldId="283"/>
            <ac:spMk id="3" creationId="{60DC0166-C818-4C56-94A3-4C59CB056C25}"/>
          </ac:spMkLst>
        </pc:spChg>
      </pc:sldChg>
      <pc:sldChg chg="modSp mod">
        <pc:chgData name="Mikroregion Třešťsko" userId="59fcf9d20655cb34" providerId="LiveId" clId="{EE55674C-2B48-4151-A2F3-D8FF996DD9FA}" dt="2020-02-06T10:17:46.247" v="7" actId="14100"/>
        <pc:sldMkLst>
          <pc:docMk/>
          <pc:sldMk cId="2310514522" sldId="286"/>
        </pc:sldMkLst>
        <pc:spChg chg="mod">
          <ac:chgData name="Mikroregion Třešťsko" userId="59fcf9d20655cb34" providerId="LiveId" clId="{EE55674C-2B48-4151-A2F3-D8FF996DD9FA}" dt="2020-02-06T10:17:46.247" v="7" actId="14100"/>
          <ac:spMkLst>
            <pc:docMk/>
            <pc:sldMk cId="2310514522" sldId="286"/>
            <ac:spMk id="3" creationId="{CD072308-49BE-47D0-825C-674D15CD7C93}"/>
          </ac:spMkLst>
        </pc:spChg>
      </pc:sldChg>
      <pc:sldChg chg="del">
        <pc:chgData name="Mikroregion Třešťsko" userId="59fcf9d20655cb34" providerId="LiveId" clId="{EE55674C-2B48-4151-A2F3-D8FF996DD9FA}" dt="2020-02-06T10:21:22.590" v="34" actId="47"/>
        <pc:sldMkLst>
          <pc:docMk/>
          <pc:sldMk cId="2760510848" sldId="289"/>
        </pc:sldMkLst>
      </pc:sldChg>
      <pc:sldChg chg="del">
        <pc:chgData name="Mikroregion Třešťsko" userId="59fcf9d20655cb34" providerId="LiveId" clId="{EE55674C-2B48-4151-A2F3-D8FF996DD9FA}" dt="2020-02-06T10:21:30.784" v="37" actId="47"/>
        <pc:sldMkLst>
          <pc:docMk/>
          <pc:sldMk cId="4104855938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C1DEB-C58A-4BF7-942B-92E514DC6FFC}" type="datetimeFigureOut">
              <a:rPr lang="cs-CZ" smtClean="0"/>
              <a:t>10.03.2020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A352A-18A4-4A4B-9775-92BE154F29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83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A352A-18A4-4A4B-9775-92BE154F296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30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B7265-4EB6-4191-B29C-0C639C8564B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037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B7265-4EB6-4191-B29C-0C639C8564B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8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02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98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75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57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92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2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2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82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56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19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78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72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trestsko.cz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zif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Video_MAS_1.mp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if.cz/cs/CmDocument?rid=%2Fapa_anon%2Fcs%2Fdokumenty_ke_stazeni%2Fprv2014%2Fopatreni%2Fleader%2F1577952346950.pdf" TargetMode="External"/><Relationship Id="rId2" Type="http://schemas.openxmlformats.org/officeDocument/2006/relationships/hyperlink" Target="Zjednoduseny_postup_pro_dolozeni_Prurezovych%20priloh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agric.cz/pr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70160"/>
            <a:ext cx="9144000" cy="2387600"/>
          </a:xfrm>
        </p:spPr>
        <p:txBody>
          <a:bodyPr/>
          <a:lstStyle/>
          <a:p>
            <a:r>
              <a:rPr lang="cs-CZ"/>
              <a:t>Seminář pro žadatele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Operace 19. 2. 1 Podpora provádění operací v rámci strategie komunitně vedeného místního rozvoje</a:t>
            </a:r>
          </a:p>
          <a:p>
            <a:r>
              <a:rPr lang="cs-CZ" dirty="0"/>
              <a:t>Místní akční skupina Třešťsko, o.p.s.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</a:t>
            </a:fld>
            <a:endParaRPr lang="cs-CZ"/>
          </a:p>
        </p:txBody>
      </p:sp>
      <p:pic>
        <p:nvPicPr>
          <p:cNvPr id="1026" name="Picture 2" descr="https://email.seznam.cz/imageresize/1366/662/GkO97GQyS-RU8Y5StGB5EytILw4HM-24OFH5RetrUiSQbsbq5Krz1kmcU2bVqN9yULRrft4?default=%2Fstatic%2Fwm%2Fimg%2Fdefault-imag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480538"/>
            <a:ext cx="653072" cy="65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08" y="5097369"/>
            <a:ext cx="8597583" cy="14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40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276ED-B3F0-4A94-9869-E1557A63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Fiche č. 124 Podpora lesního hospodářství a navazujících oborů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291356-D45D-451C-86E7-15122FD61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900" dirty="0"/>
              <a:t>Dotaci lze poskytnout na investiční výdaje</a:t>
            </a:r>
            <a:r>
              <a:rPr lang="cs-CZ" sz="2400" i="1" dirty="0"/>
              <a:t>:</a:t>
            </a:r>
          </a:p>
          <a:p>
            <a:pPr lvl="1"/>
            <a:r>
              <a:rPr lang="cs-CZ" dirty="0"/>
              <a:t>stroje a technologie (vč. koně a vleku za koně) pro obnovu, výchovu a těžbu lesních porostů včetně dopravy dříví</a:t>
            </a:r>
          </a:p>
          <a:p>
            <a:pPr lvl="1"/>
            <a:r>
              <a:rPr lang="cs-CZ" dirty="0"/>
              <a:t>stroje ke zpracování potěžebních zbytků</a:t>
            </a:r>
          </a:p>
          <a:p>
            <a:pPr lvl="1"/>
            <a:r>
              <a:rPr lang="cs-CZ" dirty="0"/>
              <a:t>stroje pro přípravu půdy před zalesněním</a:t>
            </a:r>
          </a:p>
          <a:p>
            <a:pPr lvl="1"/>
            <a:r>
              <a:rPr lang="cs-CZ" dirty="0"/>
              <a:t>stroje, technologie, zařízení a stavby pro lesní školkařskou činnost</a:t>
            </a:r>
          </a:p>
          <a:p>
            <a:pPr lvl="1"/>
            <a:r>
              <a:rPr lang="cs-CZ" dirty="0"/>
              <a:t>stroje a zařízení pro údržbu a opravy lesních cest</a:t>
            </a:r>
          </a:p>
          <a:p>
            <a:pPr lvl="1"/>
            <a:r>
              <a:rPr lang="cs-CZ" dirty="0"/>
              <a:t>mobilní stroje pro sortimentaci a pořez dříví</a:t>
            </a:r>
          </a:p>
          <a:p>
            <a:pPr lvl="1"/>
            <a:r>
              <a:rPr lang="cs-CZ" dirty="0"/>
              <a:t>mokré sklady dříví</a:t>
            </a:r>
          </a:p>
          <a:p>
            <a:pPr lvl="1"/>
            <a:r>
              <a:rPr lang="cs-CZ" dirty="0"/>
              <a:t>výstavba či modernizace dřevozpracujícího provozu – stavba a technologické vybavení</a:t>
            </a:r>
          </a:p>
          <a:p>
            <a:pPr lvl="1"/>
            <a:r>
              <a:rPr lang="cs-CZ" dirty="0"/>
              <a:t>nákup nemovitosti v případě dřevozpracujícího provozu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A09C78-6CA9-4429-8429-66C0C1E04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151522-C8D4-4758-B32F-58814C08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10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313824D6-905B-4118-9D85-F00F68423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2265486-2F9F-45BC-A483-562EBA4B46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058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859D7-C746-4DEF-AD4E-6E2ABA68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Fiche</a:t>
            </a:r>
            <a:r>
              <a:rPr lang="cs-CZ" dirty="0"/>
              <a:t> č. 126 Podpora obnovy venkova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DC0166-C818-4C56-94A3-4C59CB056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79" y="1690688"/>
            <a:ext cx="10904621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a) Veřejná prostranství</a:t>
            </a:r>
          </a:p>
          <a:p>
            <a:r>
              <a:rPr lang="cs-CZ" dirty="0"/>
              <a:t>Oprávnění žadatelé</a:t>
            </a:r>
          </a:p>
          <a:p>
            <a:pPr lvl="1"/>
            <a:r>
              <a:rPr lang="cs-CZ" dirty="0"/>
              <a:t>Obce, svazek obcí</a:t>
            </a:r>
          </a:p>
          <a:p>
            <a:r>
              <a:rPr lang="cs-CZ" dirty="0"/>
              <a:t>Výše dotace: </a:t>
            </a:r>
          </a:p>
          <a:p>
            <a:pPr lvl="1"/>
            <a:r>
              <a:rPr lang="cs-CZ" dirty="0"/>
              <a:t>80 %</a:t>
            </a:r>
          </a:p>
          <a:p>
            <a:r>
              <a:rPr lang="cs-CZ" dirty="0"/>
              <a:t>Dotaci lze poskytnout pouze na investiční výdaje typu:</a:t>
            </a:r>
          </a:p>
          <a:p>
            <a:pPr lvl="1"/>
            <a:r>
              <a:rPr lang="cs-CZ" sz="2000" dirty="0"/>
              <a:t>vytváření/rekonstrukce veřejných prostranství obce zejména úprava povrchů (včetně zatravnění), osvětlení, oplocení a venkovní mobiliář,</a:t>
            </a:r>
          </a:p>
          <a:p>
            <a:pPr lvl="1"/>
            <a:r>
              <a:rPr lang="cs-CZ" sz="2000" dirty="0"/>
              <a:t>vytváření/doplnění solitérních prvků sloužících k dotvoření celkového charakteru veřejného prostranství - herní a vodní prvky (kašny, fontány, pítka a ptačí napajedla či koupadla),</a:t>
            </a:r>
          </a:p>
          <a:p>
            <a:pPr lvl="1"/>
            <a:r>
              <a:rPr lang="cs-CZ" sz="2000" dirty="0"/>
              <a:t>parkoviště, odstavné a manipulační plochy - maximálně 30% projektu,</a:t>
            </a:r>
          </a:p>
          <a:p>
            <a:pPr lvl="1"/>
            <a:r>
              <a:rPr lang="cs-CZ" sz="2000" dirty="0"/>
              <a:t>nákup nemovitosti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D63CDE-203E-4A68-B4C4-C2D43FB7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12C2-937F-45A0-9355-9C19000C26A8}" type="slidenum">
              <a:rPr lang="cs-CZ" smtClean="0"/>
              <a:t>11</a:t>
            </a:fld>
            <a:endParaRPr lang="cs-CZ"/>
          </a:p>
        </p:txBody>
      </p:sp>
      <p:sp>
        <p:nvSpPr>
          <p:cNvPr id="6" name="Zástupný symbol pro datum 3">
            <a:extLst>
              <a:ext uri="{FF2B5EF4-FFF2-40B4-BE49-F238E27FC236}">
                <a16:creationId xmlns:a16="http://schemas.microsoft.com/office/drawing/2014/main" id="{42E282BF-3CA6-4999-85C5-4791E023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43EA11AE-02F8-4C95-B8C9-40BC7D494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81B935F-090B-4415-8E3A-1D23977B3E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477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8B0C4-4655-41FD-8BCC-BAB2B97A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a) Veřejná prostranství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17C9DA-BCEF-4048-A341-5ED6BBA74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Přílohy:</a:t>
            </a:r>
          </a:p>
          <a:p>
            <a:r>
              <a:rPr lang="cs-CZ" dirty="0"/>
              <a:t>Prohlášení o realizaci projektu v souladu s plánem/programem rozvoje obce (strategického rozvojového dokumentu)</a:t>
            </a:r>
          </a:p>
          <a:p>
            <a:endParaRPr lang="cs-CZ" dirty="0"/>
          </a:p>
          <a:p>
            <a:r>
              <a:rPr lang="cs-CZ" dirty="0"/>
              <a:t>V realizaci doložit partnerství! – (foto, prezence apod.)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7F8AE1-B458-4D30-BE49-9792C7BB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1F0484-AB02-4798-8640-666F8287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12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F75180DE-58F8-4C27-9BF9-B0418882D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B14EB5C-633F-4659-BE8C-30F125E525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66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8124D-62F0-440A-A25E-79139313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Fiche č. 126 Podpora obnovy venkova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8D385A-270A-453C-A613-6C4ECFB5D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4"/>
            <a:ext cx="11534274" cy="45307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b) Mateřské a základní školy</a:t>
            </a:r>
          </a:p>
          <a:p>
            <a:r>
              <a:rPr lang="cs-CZ" dirty="0"/>
              <a:t>Oprávnění žadatelé</a:t>
            </a:r>
          </a:p>
          <a:p>
            <a:pPr lvl="1"/>
            <a:r>
              <a:rPr lang="cs-CZ" dirty="0"/>
              <a:t>Obec nebo svazek obcí,</a:t>
            </a:r>
          </a:p>
          <a:p>
            <a:r>
              <a:rPr lang="cs-CZ" dirty="0"/>
              <a:t>Výše dotace: </a:t>
            </a:r>
          </a:p>
          <a:p>
            <a:pPr lvl="1"/>
            <a:r>
              <a:rPr lang="cs-CZ" dirty="0"/>
              <a:t>80 % (2 režimy – nezakládá veřejnou podporu/de minimis)</a:t>
            </a:r>
          </a:p>
          <a:p>
            <a:r>
              <a:rPr lang="cs-CZ" dirty="0"/>
              <a:t>Dotaci lze poskytnout pouze na investiční výdaje typu:</a:t>
            </a:r>
          </a:p>
          <a:p>
            <a:pPr lvl="1"/>
            <a:r>
              <a:rPr lang="cs-CZ" sz="2000" dirty="0"/>
              <a:t>rekonstrukce/rozšíření mateřské/základní školy i jejího zázemí a doprovodného stravovacího a hygienického zařízení; venkovní mobiliář a herní prvky v případě mateřské školy </a:t>
            </a:r>
          </a:p>
          <a:p>
            <a:pPr lvl="1"/>
            <a:r>
              <a:rPr lang="cs-CZ" sz="2000" dirty="0"/>
              <a:t>pořízení technologií a dalšího vybavení mateřské/základní školy či doprovodného stravovacího zařízení</a:t>
            </a:r>
          </a:p>
          <a:p>
            <a:pPr lvl="1"/>
            <a:r>
              <a:rPr lang="cs-CZ" sz="2000" dirty="0"/>
              <a:t>úprava povrchů, výstavba odstavných ploch a parkovacích stání, výstavba přístupové cesty v areálu školy, oplocení; venkovní mobiliář a herní prvky v případě základní školy - maximálně 30% projektu</a:t>
            </a:r>
          </a:p>
          <a:p>
            <a:pPr lvl="1"/>
            <a:r>
              <a:rPr lang="cs-CZ" sz="2000" dirty="0"/>
              <a:t>nákup nemovitosti 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8B417F-9357-4D61-83AC-1B89F5D9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7A619D0-77BA-46AA-B4B8-51499A68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13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556B8B62-818C-4870-848A-B9A15CF2C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B52AF1B-E1B7-49E3-A949-6E0A3D84E8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312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775B1-3DCC-448B-9731-54D51760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b) Mateřské a základní školy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DFE9C0-2333-445E-B8E6-0C7F6E984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Přílohy</a:t>
            </a:r>
          </a:p>
          <a:p>
            <a:r>
              <a:rPr lang="cs-CZ" dirty="0"/>
              <a:t>Prohlášení o realizaci projektu v souladu s plánem/programem rozvoje obce (viz Příloha)</a:t>
            </a:r>
          </a:p>
          <a:p>
            <a:r>
              <a:rPr lang="cs-CZ" dirty="0"/>
              <a:t>Informativní výpis ze školského rejstříku (nesmí být starší než 30 kalendářních dní před podáním Žádosti o dotaci na MAS)</a:t>
            </a:r>
          </a:p>
          <a:p>
            <a:r>
              <a:rPr lang="cs-CZ" dirty="0"/>
              <a:t>Dokument prokazující soulad s Místním akčním plánem vzdělávání – tabulka projektových záměrů pro PRV jako součást Strategického rámce MAP s vyznačením odpovídajícího projektu – prostá kopie (viz Příloha)</a:t>
            </a:r>
          </a:p>
          <a:p>
            <a:r>
              <a:rPr lang="cs-CZ" dirty="0"/>
              <a:t>V realizaci doložit partnerství! – (foto, prezence apod.)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91FB43-8ED0-4B85-8B2D-F98BE597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B7C5DE-E3DA-4027-B086-2822B96F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14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99796295-D7FB-47E4-81DD-879C22CC3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3A4DE1B-1659-46AD-9BA4-96B8024F2E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546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2CC4E-183B-4CD8-9631-A451F210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Fiche č. 126 Podpora obnovy venkova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77E10A-B4B0-4682-ABC8-284AC5F98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90688"/>
            <a:ext cx="110490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c) Hasičské zbrojnice</a:t>
            </a:r>
          </a:p>
          <a:p>
            <a:r>
              <a:rPr lang="cs-CZ" dirty="0"/>
              <a:t>Oprávnění žadatelé</a:t>
            </a:r>
          </a:p>
          <a:p>
            <a:pPr lvl="1"/>
            <a:r>
              <a:rPr lang="cs-CZ" dirty="0"/>
              <a:t>Obce, svazek obcí s JPO V</a:t>
            </a:r>
          </a:p>
          <a:p>
            <a:r>
              <a:rPr lang="cs-CZ" dirty="0"/>
              <a:t>Výše dotace: </a:t>
            </a:r>
          </a:p>
          <a:p>
            <a:pPr lvl="1"/>
            <a:r>
              <a:rPr lang="cs-CZ" dirty="0"/>
              <a:t>80 %</a:t>
            </a:r>
          </a:p>
          <a:p>
            <a:r>
              <a:rPr lang="cs-CZ" dirty="0"/>
              <a:t>Dotaci lze poskytnout pouze na investiční výdaje typu:</a:t>
            </a:r>
          </a:p>
          <a:p>
            <a:pPr lvl="1"/>
            <a:r>
              <a:rPr lang="cs-CZ" sz="2000" dirty="0"/>
              <a:t>rekonstrukce/obnova/rozšíření hasičské zbrojnice i příslušného zázemí (šatny, umývárny, toalety)</a:t>
            </a:r>
          </a:p>
          <a:p>
            <a:pPr lvl="1"/>
            <a:r>
              <a:rPr lang="cs-CZ" sz="2000" dirty="0"/>
              <a:t>pořízení strojů, technologií a dalšího vybavení hasičské zbrojnice </a:t>
            </a:r>
          </a:p>
          <a:p>
            <a:pPr lvl="1"/>
            <a:r>
              <a:rPr lang="cs-CZ" sz="2000" dirty="0"/>
              <a:t>úprava povrchů, výstavba/úprava přístupové cesty - maximálně 30% projektu</a:t>
            </a:r>
          </a:p>
          <a:p>
            <a:pPr lvl="1"/>
            <a:r>
              <a:rPr lang="cs-CZ" sz="2000" dirty="0"/>
              <a:t>nákup nemovitosti 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7C6421-6F34-47E0-9A86-F76F098D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3B0948-BB68-491B-9EAD-AC9BD10E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15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0198A348-9BE0-424F-B903-F802D499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C6B9C1E-B970-45CE-9D00-02EDA6D72E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481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ABC44-8750-42D6-9419-03F246FB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c) Hasičské zbrojnice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0374C-B2D1-4CD0-8E64-013751DC2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Přílohy:</a:t>
            </a:r>
          </a:p>
          <a:p>
            <a:endParaRPr lang="cs-CZ" dirty="0"/>
          </a:p>
          <a:p>
            <a:r>
              <a:rPr lang="cs-CZ" dirty="0"/>
              <a:t>prohlášení o realizaci projektu v souladu s plánem/programem rozvoje obce (strategického rozvojového dokumentu) (viz Příloha),</a:t>
            </a:r>
          </a:p>
          <a:p>
            <a:r>
              <a:rPr lang="cs-CZ" dirty="0"/>
              <a:t>doklad (např. čestné prohlášení obce), že prostory přímo souvisejí s výkonem služby sboru dobrovolných hasičů.</a:t>
            </a:r>
          </a:p>
          <a:p>
            <a:endParaRPr lang="cs-CZ" dirty="0"/>
          </a:p>
          <a:p>
            <a:r>
              <a:rPr lang="cs-CZ" dirty="0"/>
              <a:t>V realizaci doložit partnerství! – (foto, prezence apod.)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91D095-AEED-4633-B17B-9B4D1430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CC35E5-CDFE-4B78-A9B5-FBC38359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16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82A9E687-F4F6-417A-8484-2C682F5D1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40C280E-E6DC-4A42-A65A-7C70891AF3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21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BBDE7-CD15-4BE4-8877-DEBC62AC9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5" y="300956"/>
            <a:ext cx="10515600" cy="1325563"/>
          </a:xfrm>
        </p:spPr>
        <p:txBody>
          <a:bodyPr/>
          <a:lstStyle/>
          <a:p>
            <a:r>
              <a:rPr lang="cs-CZ" dirty="0"/>
              <a:t>Fiche č. 126 Podpora obnovy venkova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F49805-227F-4BB1-83A0-970E07696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5" y="1459832"/>
            <a:ext cx="10936705" cy="47171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f) Kulturní a spolková zařízení včetně knihoven</a:t>
            </a:r>
          </a:p>
          <a:p>
            <a:r>
              <a:rPr lang="cs-CZ" dirty="0"/>
              <a:t>Oprávnění žadatelé</a:t>
            </a:r>
          </a:p>
          <a:p>
            <a:pPr lvl="1"/>
            <a:r>
              <a:rPr lang="cs-CZ" dirty="0"/>
              <a:t>Obce, svazek obcí,</a:t>
            </a:r>
          </a:p>
          <a:p>
            <a:pPr lvl="1"/>
            <a:r>
              <a:rPr lang="cs-CZ" dirty="0"/>
              <a:t>příspěvková organizace zřízená obcí nebo svazkem obcí, </a:t>
            </a:r>
          </a:p>
          <a:p>
            <a:pPr lvl="1"/>
            <a:r>
              <a:rPr lang="cs-CZ" dirty="0"/>
              <a:t>nestátní neziskové organizace (spolek, ústav, o.p.s.), </a:t>
            </a:r>
          </a:p>
          <a:p>
            <a:pPr lvl="1"/>
            <a:r>
              <a:rPr lang="cs-CZ" dirty="0"/>
              <a:t>registrované církve a náboženské společnosti a evidované (církevní) právnické osoby.</a:t>
            </a:r>
          </a:p>
          <a:p>
            <a:r>
              <a:rPr lang="cs-CZ" dirty="0"/>
              <a:t>Výše dotace: </a:t>
            </a:r>
          </a:p>
          <a:p>
            <a:pPr lvl="1"/>
            <a:r>
              <a:rPr lang="cs-CZ" dirty="0"/>
              <a:t>80 % (de minimis)</a:t>
            </a:r>
          </a:p>
          <a:p>
            <a:r>
              <a:rPr lang="cs-CZ" dirty="0"/>
              <a:t>Dotaci lze poskytnout pouze na investiční výdaje typu:</a:t>
            </a:r>
          </a:p>
          <a:p>
            <a:pPr lvl="1"/>
            <a:r>
              <a:rPr lang="cs-CZ" sz="2000" dirty="0"/>
              <a:t>rekonstrukce/obnova/rozšíření kulturního a spolkového zařízení i příslušného zázemí (šatny, umývárny, toalety) včetně obecních knihoven</a:t>
            </a:r>
          </a:p>
          <a:p>
            <a:pPr lvl="1"/>
            <a:r>
              <a:rPr lang="cs-CZ" sz="2000" dirty="0"/>
              <a:t>pořízení technologií a dalšího vybavení pro kulturní a spolkovou činnost včetně obecních knihoven</a:t>
            </a:r>
          </a:p>
          <a:p>
            <a:pPr lvl="1"/>
            <a:r>
              <a:rPr lang="cs-CZ" sz="2000" dirty="0"/>
              <a:t>úprava povrchů, výstavba odstavných ploch a parkovacích stání, oplocení, venkovní mobiliář, informační tabule, zabezpečovací prvky - maximálně 30% projektu </a:t>
            </a:r>
          </a:p>
          <a:p>
            <a:pPr lvl="1"/>
            <a:r>
              <a:rPr lang="cs-CZ" sz="2000" dirty="0"/>
              <a:t>nákup nemovitosti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759EAA-B01F-4890-82F7-CEC380DCA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2FE5A0-59F1-4E28-AFDE-CAC69774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17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2A28E99A-8F74-4D7E-9B19-69732B5B4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DEF38C-7D4D-483D-A541-92D1A3446C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665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9F348-06E5-4677-937B-D560AA02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f) Kulturní a spolková zařízení včetně knihoven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3A54D3-41FD-4267-BC32-46B53E83F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Přílohy:</a:t>
            </a:r>
          </a:p>
          <a:p>
            <a:pPr lvl="1"/>
            <a:r>
              <a:rPr lang="cs-CZ" dirty="0"/>
              <a:t>prohlášení o realizaci projektu v souladu s plánem/programem rozvoje obce (strategického rozvojového dokumentu) (viz Příloha)</a:t>
            </a:r>
          </a:p>
          <a:p>
            <a:endParaRPr lang="cs-CZ" dirty="0"/>
          </a:p>
          <a:p>
            <a:r>
              <a:rPr lang="cs-CZ" dirty="0"/>
              <a:t>Další podmínky:</a:t>
            </a:r>
          </a:p>
          <a:p>
            <a:pPr lvl="1"/>
            <a:r>
              <a:rPr lang="cs-CZ" dirty="0"/>
              <a:t>V případě knihoven se jedná o knihovny zřízené podle §3 odst. 1 písm. c) zákona č. 257/2001 Sb. o knihovnách a podmínkách provozování veřejných knihovnických a informačních služeb, ve znění pozdějších předpisů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 realizaci doložit partnerství! – (foto, prezence apod.)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CF1E31-9750-48AC-BD3C-ADE63D5E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D8D7A6-B64F-4BBA-8F3B-45B792CD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18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A7C99D28-1DD1-4431-8FBD-F271017A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94F128A-8C00-4C8C-A37B-57BFC6DB3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72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482D1-08CF-480F-816A-1C5F60D0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Fiche č. 126 Podpora obnovy venkova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49BD2E-1FCF-4C0B-8E43-221DA903E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h) Muzea a expozice pro obce</a:t>
            </a:r>
          </a:p>
          <a:p>
            <a:r>
              <a:rPr lang="cs-CZ" dirty="0"/>
              <a:t>Oprávnění žadatelé</a:t>
            </a:r>
          </a:p>
          <a:p>
            <a:pPr lvl="1"/>
            <a:r>
              <a:rPr lang="cs-CZ" dirty="0"/>
              <a:t>Obce, svazek obcí</a:t>
            </a:r>
          </a:p>
          <a:p>
            <a:pPr lvl="1"/>
            <a:r>
              <a:rPr lang="cs-CZ" dirty="0"/>
              <a:t>příspěvková organizace zřízená obcí nebo svazkem obcí</a:t>
            </a:r>
          </a:p>
          <a:p>
            <a:r>
              <a:rPr lang="cs-CZ" dirty="0"/>
              <a:t>Výše dotace: </a:t>
            </a:r>
          </a:p>
          <a:p>
            <a:pPr lvl="1"/>
            <a:r>
              <a:rPr lang="cs-CZ" dirty="0"/>
              <a:t>80 % (de minimis)</a:t>
            </a:r>
          </a:p>
          <a:p>
            <a:r>
              <a:rPr lang="cs-CZ" dirty="0"/>
              <a:t>Dotaci lze poskytnout pouze na investiční výdaje typu:</a:t>
            </a:r>
          </a:p>
          <a:p>
            <a:pPr lvl="1"/>
            <a:r>
              <a:rPr lang="cs-CZ" dirty="0"/>
              <a:t>rekonstrukce/obnova/rozšíření budov a ploch pro realizaci výstavních expozic a muzeí i příslušného zázemí (šatny, umývárny, toalety) </a:t>
            </a:r>
          </a:p>
          <a:p>
            <a:pPr lvl="1"/>
            <a:r>
              <a:rPr lang="cs-CZ" dirty="0"/>
              <a:t>pořízení technologií a dalšího vybavení pro realizaci výstavních expozic a muzeí, zejména výstavních vitrín, panelů, informačních tabulí, osvětlení, audiovizuální techniky, počítačové techniky – hardware, software, zabezpečovacího zařízení </a:t>
            </a:r>
          </a:p>
          <a:p>
            <a:pPr lvl="1"/>
            <a:r>
              <a:rPr lang="cs-CZ" dirty="0"/>
              <a:t>úprava povrchů, výstavba odstavných a parkovacích stání, oplocení, venkovní mobiliář, informační cedule - maximálně 30% projektu</a:t>
            </a:r>
          </a:p>
          <a:p>
            <a:pPr lvl="1"/>
            <a:r>
              <a:rPr lang="cs-CZ" dirty="0"/>
              <a:t>nákup nemovitosti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353321-7143-4557-8B5D-AB1255B0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7C38C7-1322-45E0-88F4-B67E01AA3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19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E1C2845D-9F3A-4606-A284-755086057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CBC0EF9-6F4D-43F2-82A6-4D74065444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5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údaje o výzvě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4727"/>
            <a:ext cx="10515600" cy="433647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Datum vyhlášení výzvy			28. 2. 2020</a:t>
            </a:r>
          </a:p>
          <a:p>
            <a:r>
              <a:rPr lang="cs-CZ" dirty="0"/>
              <a:t>Termín pro přijetí žádostí na MAS	15. 3. 2020 – 1. 4. 2020</a:t>
            </a:r>
          </a:p>
          <a:p>
            <a:r>
              <a:rPr lang="cs-CZ" dirty="0"/>
              <a:t>Finální termín registrace na RO SZIF	14. 8. 2020</a:t>
            </a:r>
          </a:p>
          <a:p>
            <a:endParaRPr lang="cs-CZ" dirty="0"/>
          </a:p>
          <a:p>
            <a:r>
              <a:rPr lang="cs-CZ" dirty="0"/>
              <a:t>Celková alokace na výzvu		9 209 310 Kč</a:t>
            </a:r>
          </a:p>
          <a:p>
            <a:r>
              <a:rPr lang="cs-CZ" dirty="0"/>
              <a:t>Počet vyhlášených fichí			4</a:t>
            </a:r>
          </a:p>
          <a:p>
            <a:endParaRPr lang="cs-CZ" dirty="0"/>
          </a:p>
          <a:p>
            <a:r>
              <a:rPr lang="cs-CZ" dirty="0"/>
              <a:t>Minimální způsobilé výdaje 		50 000 Kč</a:t>
            </a:r>
          </a:p>
          <a:p>
            <a:r>
              <a:rPr lang="cs-CZ" dirty="0"/>
              <a:t>Maximální způsobilé výdaje 		5 000 000 Kč (650 tis. F126)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</a:t>
            </a:fld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414A2E-C7ED-4F0C-A555-25B219EB9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pic>
        <p:nvPicPr>
          <p:cNvPr id="9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BD68CF38-DB6C-4FF1-A582-332A3B741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47581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44FE109-6141-4E77-99A9-2E9213489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25" y="5862795"/>
            <a:ext cx="5856720" cy="96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B2BF9741-38A7-4AF7-BD90-154C7806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7455E76-DF51-4A25-A033-FB9723157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817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E9861-0E3D-4C40-BB8B-CE9A720A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h) Muzea a expozice pro obce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2541A7-702C-4E8A-9026-7E56FB1D9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751"/>
            <a:ext cx="10515600" cy="4351338"/>
          </a:xfrm>
        </p:spPr>
        <p:txBody>
          <a:bodyPr/>
          <a:lstStyle/>
          <a:p>
            <a:r>
              <a:rPr lang="cs-CZ" dirty="0"/>
              <a:t>Přílohy:</a:t>
            </a:r>
          </a:p>
          <a:p>
            <a:endParaRPr lang="cs-CZ" dirty="0"/>
          </a:p>
          <a:p>
            <a:r>
              <a:rPr lang="cs-CZ" dirty="0"/>
              <a:t>prohlášení o realizaci projektu v souladu s plánem/programem rozvoje obce (strategického rozvojového dokumentu) (viz Příloha)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 realizaci doložit partnerství! – (foto, prezence apod.)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B8C3A7-CC76-40A2-A72D-B6993A3A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D835C3-C354-49E8-B288-BE6B6AFE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20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951AF751-3A3F-4F45-9ABA-6D942D142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21893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C701A4A-9102-4F3E-9811-53A1266702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5999594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991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B49C222-276F-4517-A912-58E309CF9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1" t="13333" r="15571" b="16086"/>
          <a:stretch/>
        </p:blipFill>
        <p:spPr>
          <a:xfrm>
            <a:off x="1628232" y="1393603"/>
            <a:ext cx="8825459" cy="484044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0A3BB02-6E0E-46EE-94D0-8D8FEBC7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www.mastrestsko.cz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7FD1E7B-4295-4C9B-BB73-7E2C5AEA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21</a:t>
            </a:fld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CF2B8794-36E1-4565-B87C-E7E905538C1A}"/>
              </a:ext>
            </a:extLst>
          </p:cNvPr>
          <p:cNvSpPr/>
          <p:nvPr/>
        </p:nvSpPr>
        <p:spPr>
          <a:xfrm>
            <a:off x="3764765" y="1474608"/>
            <a:ext cx="599768" cy="117003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A6364770-8C28-4FE2-8678-758982E951C8}"/>
              </a:ext>
            </a:extLst>
          </p:cNvPr>
          <p:cNvSpPr/>
          <p:nvPr/>
        </p:nvSpPr>
        <p:spPr>
          <a:xfrm>
            <a:off x="8528640" y="2693030"/>
            <a:ext cx="599768" cy="117003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A5D91B8A-5E42-4823-BEF7-2F9B0E7A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pic>
        <p:nvPicPr>
          <p:cNvPr id="10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8AFE2277-BC4E-4219-80E0-107C54204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D73A0B9-6B55-42AF-9D36-D8BEF6B773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3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931FD-5D2D-487C-BFB5-6CCABD8C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Portál Farmáře 1/2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F3212F-1484-4A18-BFEE-8E8B191DB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046"/>
            <a:ext cx="10515600" cy="4545304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Žádost o dotaci se generuje na </a:t>
            </a:r>
            <a:r>
              <a:rPr lang="cs-CZ" b="1" dirty="0"/>
              <a:t>Portálu Farmáře </a:t>
            </a:r>
            <a:r>
              <a:rPr lang="cs-CZ" dirty="0"/>
              <a:t>(PF)</a:t>
            </a:r>
          </a:p>
          <a:p>
            <a:r>
              <a:rPr lang="cs-CZ" dirty="0"/>
              <a:t>Přístup do PF lze získat osobně na podatelně </a:t>
            </a:r>
            <a:r>
              <a:rPr lang="cs-CZ" b="1" dirty="0"/>
              <a:t>RO SZIF, Centrále SZIF </a:t>
            </a:r>
            <a:r>
              <a:rPr lang="cs-CZ" dirty="0"/>
              <a:t>a nebo na pracovišti </a:t>
            </a:r>
            <a:r>
              <a:rPr lang="cs-CZ" b="1" dirty="0"/>
              <a:t>Oddělení příjmu žádostí a LPIS </a:t>
            </a:r>
            <a:r>
              <a:rPr lang="cs-CZ" dirty="0"/>
              <a:t>(</a:t>
            </a:r>
            <a:r>
              <a:rPr lang="cs-CZ" dirty="0" err="1"/>
              <a:t>Fritzova</a:t>
            </a:r>
            <a:r>
              <a:rPr lang="cs-CZ" dirty="0"/>
              <a:t> 4, Jihlava)</a:t>
            </a:r>
          </a:p>
          <a:p>
            <a:r>
              <a:rPr lang="cs-CZ" dirty="0"/>
              <a:t>Žádost přístup do PF lze také podat prostřednictvím </a:t>
            </a:r>
            <a:r>
              <a:rPr lang="cs-CZ" i="1" dirty="0"/>
              <a:t>datové schránky </a:t>
            </a:r>
            <a:r>
              <a:rPr lang="cs-CZ" dirty="0"/>
              <a:t>žadatele o dotaci nebo </a:t>
            </a:r>
            <a:r>
              <a:rPr lang="cs-CZ" i="1" dirty="0"/>
              <a:t>e-Podatelny</a:t>
            </a:r>
            <a:r>
              <a:rPr lang="cs-CZ" dirty="0"/>
              <a:t> s elektronickým podpisem </a:t>
            </a:r>
          </a:p>
          <a:p>
            <a:r>
              <a:rPr lang="cs-CZ" dirty="0"/>
              <a:t>Totožnost subjektu se prokazuje u FO bez IČ: OP, FO s IČ: OP + Živnostenským listem, PO: právní osvědčení, ze kterého je zřejmé, kdo je statutárním zástupcem společnosti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964E25-0EC6-41CB-9695-8D9FCF57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22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F5C74D6-A285-469F-9E05-84E87F20B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6" t="17333" r="2018" b="33129"/>
          <a:stretch/>
        </p:blipFill>
        <p:spPr>
          <a:xfrm>
            <a:off x="6012684" y="365124"/>
            <a:ext cx="5519409" cy="2271544"/>
          </a:xfrm>
          <a:prstGeom prst="rect">
            <a:avLst/>
          </a:prstGeom>
        </p:spPr>
      </p:pic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7BA58186-37B5-4531-A7F7-8CAAF5E9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pic>
        <p:nvPicPr>
          <p:cNvPr id="8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ECE5B801-3DE3-401B-B42D-FEB6406C3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5127FC6-B0A8-4B49-B920-743CB8310A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856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07FC1-35F8-4936-B298-4DEDB34A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Portál Farmáře 2/2 - </a:t>
            </a:r>
            <a:r>
              <a:rPr lang="cs-CZ" b="1" dirty="0">
                <a:hlinkClick r:id="rId2"/>
              </a:rPr>
              <a:t>www.szif.cz</a:t>
            </a:r>
            <a:endParaRPr lang="cs-CZ" b="1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21E944-9E41-43A4-9663-6A31501F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23</a:t>
            </a:fld>
            <a:endParaRPr lang="cs-CZ"/>
          </a:p>
        </p:txBody>
      </p:sp>
      <p:sp>
        <p:nvSpPr>
          <p:cNvPr id="7" name="Šipka: doleva 6">
            <a:extLst>
              <a:ext uri="{FF2B5EF4-FFF2-40B4-BE49-F238E27FC236}">
                <a16:creationId xmlns:a16="http://schemas.microsoft.com/office/drawing/2014/main" id="{64F5E7C0-3B80-4EB8-857F-E95AE1BA57F7}"/>
              </a:ext>
            </a:extLst>
          </p:cNvPr>
          <p:cNvSpPr/>
          <p:nvPr/>
        </p:nvSpPr>
        <p:spPr>
          <a:xfrm>
            <a:off x="10515600" y="2031112"/>
            <a:ext cx="978408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273DE60C-8D63-40BB-9B5F-68222C960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897" t="12782" r="21255" b="23537"/>
          <a:stretch/>
        </p:blipFill>
        <p:spPr>
          <a:xfrm>
            <a:off x="1532709" y="1316627"/>
            <a:ext cx="8982891" cy="5039724"/>
          </a:xfrm>
          <a:prstGeom prst="rect">
            <a:avLst/>
          </a:prstGeom>
        </p:spPr>
      </p:pic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BD9795F5-C5D7-4976-BB87-109CE6B8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4A62F11-FE5C-41FE-BEEA-3E9FDE97039E}"/>
              </a:ext>
            </a:extLst>
          </p:cNvPr>
          <p:cNvSpPr txBox="1"/>
          <p:nvPr/>
        </p:nvSpPr>
        <p:spPr>
          <a:xfrm>
            <a:off x="10721122" y="497669"/>
            <a:ext cx="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 action="ppaction://hlinkfile"/>
              </a:rPr>
              <a:t>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384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851B45-95A6-4051-8545-98D022C4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5C2E94-3BB2-40D8-B79D-21CD352E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24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668D78F-F12E-4514-8790-DE83A19B2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77" t="19450" r="12477" b="4000"/>
          <a:stretch/>
        </p:blipFill>
        <p:spPr>
          <a:xfrm>
            <a:off x="572947" y="18339"/>
            <a:ext cx="11046106" cy="63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83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547D537-81A4-4ED7-A960-899212A7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25</a:t>
            </a:fld>
            <a:endParaRPr lang="cs-CZ"/>
          </a:p>
        </p:txBody>
      </p:sp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51F4BF15-F50E-48CD-8AFF-2F09FB73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394" y="6356350"/>
            <a:ext cx="2743200" cy="365125"/>
          </a:xfrm>
        </p:spPr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3688569-D6E6-4728-84A2-8661E8C96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9817" r="12632" b="4832"/>
          <a:stretch/>
        </p:blipFill>
        <p:spPr>
          <a:xfrm>
            <a:off x="286119" y="0"/>
            <a:ext cx="11259270" cy="637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21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263AF4F-C3A9-4B7E-9362-75318CF58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18" t="20342" r="12304" b="4582"/>
          <a:stretch/>
        </p:blipFill>
        <p:spPr>
          <a:xfrm>
            <a:off x="486656" y="136525"/>
            <a:ext cx="11218688" cy="6293506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2EAEB5-5C1C-41CC-9CAA-DDC5FD5DB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26DF4D-24B3-4B6A-936F-47158742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099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636D85-D38F-4108-B9D4-4C8BAF4E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DC043D-8182-4076-B460-D734EE73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F38C6D-A6DB-496A-9DA6-74FCAD6A5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8794" r="12894" b="4762"/>
          <a:stretch/>
        </p:blipFill>
        <p:spPr>
          <a:xfrm>
            <a:off x="410741" y="234470"/>
            <a:ext cx="11085054" cy="63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05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FD2908-C7BE-4C79-9EDE-ACBA11933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8F75B9-F7EC-45D4-972F-CCF1F60B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5335E5-1CD8-4A53-81BD-67C873BDD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20445" r="12500" b="1990"/>
          <a:stretch/>
        </p:blipFill>
        <p:spPr>
          <a:xfrm>
            <a:off x="571710" y="136525"/>
            <a:ext cx="10782090" cy="627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30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D0112-B5CC-4B1E-91D9-9BAE594B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Průřezové přílohy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4BF134-5FA2-4FFB-AC07-ED007763C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hlinkClick r:id="rId2" action="ppaction://hlinkfile"/>
              </a:rPr>
              <a:t>Zjednoduseny_postup_pro_dolozeni_Prurezovych</a:t>
            </a:r>
            <a:r>
              <a:rPr lang="cs-CZ" dirty="0">
                <a:hlinkClick r:id="rId2" action="ppaction://hlinkfile"/>
              </a:rPr>
              <a:t> priloh.pdf</a:t>
            </a:r>
            <a:endParaRPr lang="cs-CZ" dirty="0"/>
          </a:p>
          <a:p>
            <a:endParaRPr lang="cs-CZ" dirty="0">
              <a:hlinkClick r:id="rId3"/>
            </a:endParaRPr>
          </a:p>
          <a:p>
            <a:pPr marL="0" indent="0">
              <a:buNone/>
            </a:pPr>
            <a:endParaRPr lang="cs-CZ" dirty="0">
              <a:hlinkClick r:id="rId3"/>
            </a:endParaRPr>
          </a:p>
          <a:p>
            <a:pPr marL="0" indent="0">
              <a:buNone/>
            </a:pPr>
            <a:r>
              <a:rPr lang="cs-CZ" dirty="0">
                <a:hlinkClick r:id="rId3"/>
              </a:rPr>
              <a:t>Online</a:t>
            </a:r>
          </a:p>
          <a:p>
            <a:r>
              <a:rPr lang="cs-CZ" dirty="0">
                <a:hlinkClick r:id="rId3"/>
              </a:rPr>
              <a:t>https://www.szif.cz/cs/CmDocument?rid=%2Fapa_anon%2Fcs%2Fdokumenty_ke_stazeni%2Fprv2014%2Fopatreni%2Fleader%2F1577952346950.pdf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774AEE-DD34-43DB-9694-CAA965D0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99628D-C060-41EF-A889-1FCA0A28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59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vyhlášených fichí a finanční alokace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279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121 – Podpora nezemědělských aktivit místních podnikatelů</a:t>
            </a:r>
          </a:p>
          <a:p>
            <a:pPr lvl="1"/>
            <a:r>
              <a:rPr lang="cs-CZ" dirty="0"/>
              <a:t>Alokace 2 380 921 Kč, výše dotace 45 %</a:t>
            </a:r>
          </a:p>
          <a:p>
            <a:pPr lvl="1"/>
            <a:endParaRPr lang="cs-CZ" dirty="0"/>
          </a:p>
          <a:p>
            <a:r>
              <a:rPr lang="cs-CZ" dirty="0"/>
              <a:t>122 – Podpora místních zemědělců</a:t>
            </a:r>
          </a:p>
          <a:p>
            <a:pPr lvl="1"/>
            <a:r>
              <a:rPr lang="cs-CZ" dirty="0"/>
              <a:t>Alokace 1 021 600 Kč, výše dotace 50 % + 10 % MZZ + 10 % ANC oblasti</a:t>
            </a:r>
          </a:p>
          <a:p>
            <a:pPr lvl="1"/>
            <a:endParaRPr lang="cs-CZ" dirty="0"/>
          </a:p>
          <a:p>
            <a:r>
              <a:rPr lang="cs-CZ" dirty="0"/>
              <a:t>124 – Podpora lesního hospodářství a navazujících oborů</a:t>
            </a:r>
          </a:p>
          <a:p>
            <a:pPr lvl="1"/>
            <a:r>
              <a:rPr lang="cs-CZ" dirty="0"/>
              <a:t>Alokace 806 789 Kč, výše dotace 50 %</a:t>
            </a:r>
          </a:p>
          <a:p>
            <a:pPr lvl="1"/>
            <a:endParaRPr lang="cs-CZ" dirty="0"/>
          </a:p>
          <a:p>
            <a:r>
              <a:rPr lang="cs-CZ" dirty="0"/>
              <a:t>126 – Podpora obnovy venkova</a:t>
            </a:r>
          </a:p>
          <a:p>
            <a:pPr lvl="1"/>
            <a:r>
              <a:rPr lang="cs-CZ" dirty="0"/>
              <a:t>Alokace 5 000 000 Kč, výše dotace 80 %, max. způsobilé výdaje 650 000 Kč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</a:t>
            </a:fld>
            <a:endParaRPr lang="cs-CZ"/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8406DE97-05DA-40D0-AC36-37D8004701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pic>
        <p:nvPicPr>
          <p:cNvPr id="9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C7E026A2-6DDF-4B1C-8B63-FB45EB262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CDB6AEC-D209-4A18-B58A-4C90080F0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948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73514"/>
            <a:ext cx="10515600" cy="815853"/>
          </a:xfrm>
        </p:spPr>
        <p:txBody>
          <a:bodyPr/>
          <a:lstStyle/>
          <a:p>
            <a:r>
              <a:rPr lang="cs-CZ" dirty="0"/>
              <a:t>Postup administrace Žádosti o dotaci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30</a:t>
            </a:fld>
            <a:endParaRPr lang="cs-CZ"/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DD22DBD4-DB6C-4D48-BEDB-F43FF2D1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7477"/>
            <a:ext cx="10718074" cy="4699574"/>
          </a:xfrm>
        </p:spPr>
        <p:txBody>
          <a:bodyPr>
            <a:noAutofit/>
          </a:bodyPr>
          <a:lstStyle/>
          <a:p>
            <a:r>
              <a:rPr lang="cs-CZ" sz="1850" dirty="0"/>
              <a:t>Žádost musí být vygenerována z účtu žadatele na Portálu Farmáře</a:t>
            </a:r>
          </a:p>
          <a:p>
            <a:r>
              <a:rPr lang="cs-CZ" sz="1850" dirty="0"/>
              <a:t>Žadatel předává kompletně vyplněný formulář Žádosti o dotaci včetně příloh na MAS </a:t>
            </a:r>
          </a:p>
          <a:p>
            <a:pPr lvl="1"/>
            <a:r>
              <a:rPr lang="cs-CZ" sz="1450" dirty="0"/>
              <a:t>v elektronické podobě ve formátu </a:t>
            </a:r>
            <a:r>
              <a:rPr lang="cs-CZ" sz="1450" dirty="0">
                <a:solidFill>
                  <a:srgbClr val="FF0000"/>
                </a:solidFill>
              </a:rPr>
              <a:t>PDF</a:t>
            </a:r>
            <a:r>
              <a:rPr lang="cs-CZ" sz="1450" dirty="0"/>
              <a:t> prostřednictvím Portálu Farmáře, a to v termínu stanoveném výzvou MAS </a:t>
            </a:r>
          </a:p>
          <a:p>
            <a:r>
              <a:rPr lang="cs-CZ" sz="1850" dirty="0"/>
              <a:t>Projektovou dokumentaci vzhledem k její velikosti lze předložit v listinné podobě</a:t>
            </a:r>
          </a:p>
          <a:p>
            <a:r>
              <a:rPr lang="cs-CZ" sz="1850" dirty="0"/>
              <a:t>Do 15 pracovních dní proběhne administrativní kontrola a kontrola přijatelnosti </a:t>
            </a:r>
          </a:p>
          <a:p>
            <a:pPr lvl="1"/>
            <a:r>
              <a:rPr lang="cs-CZ" sz="1450" dirty="0"/>
              <a:t>(možnost žadatele max.</a:t>
            </a:r>
            <a:r>
              <a:rPr lang="cs-CZ" sz="1450" dirty="0">
                <a:solidFill>
                  <a:srgbClr val="FF0000"/>
                </a:solidFill>
              </a:rPr>
              <a:t>2x</a:t>
            </a:r>
            <a:r>
              <a:rPr lang="cs-CZ" sz="1450" dirty="0"/>
              <a:t> vyzvat k nápravě)</a:t>
            </a:r>
          </a:p>
          <a:p>
            <a:r>
              <a:rPr lang="cs-CZ" sz="1850" dirty="0"/>
              <a:t>Věcné hodnocení VK do 35 pracovních dní od ukončení administrativní kontroly </a:t>
            </a:r>
          </a:p>
          <a:p>
            <a:pPr lvl="1"/>
            <a:r>
              <a:rPr lang="cs-CZ" sz="1450" dirty="0"/>
              <a:t>možnost veřejné obhajoby</a:t>
            </a:r>
          </a:p>
          <a:p>
            <a:r>
              <a:rPr lang="cs-CZ" sz="1850" dirty="0"/>
              <a:t>Schválení projektů Rozhodovacím orgánem </a:t>
            </a:r>
          </a:p>
          <a:p>
            <a:pPr lvl="1"/>
            <a:r>
              <a:rPr lang="cs-CZ" sz="1450" dirty="0"/>
              <a:t>vybrané žádosti jsou MAS elektronicky podepsány a předány žadateli min 3 pracovní dny před termínem registrace na RO SZIF </a:t>
            </a:r>
          </a:p>
          <a:p>
            <a:r>
              <a:rPr lang="cs-CZ" sz="1850" dirty="0"/>
              <a:t>Žadatel pošle podepsanou žádost přes Portál Farmáře na RO SZIF</a:t>
            </a:r>
          </a:p>
          <a:p>
            <a:pPr lvl="1"/>
            <a:r>
              <a:rPr lang="cs-CZ" sz="1450" dirty="0"/>
              <a:t>Termín pro konečnou registraci na RO SZIF: 14. 8. 2020</a:t>
            </a:r>
          </a:p>
          <a:p>
            <a:r>
              <a:rPr lang="cs-CZ" sz="1850" dirty="0"/>
              <a:t>RO SZIF provede administrativní kontrolu a kontrolu přijatelnost předložené Žádosti o dotaci (v případě potřeby může vyzvat k doplnění)</a:t>
            </a:r>
          </a:p>
          <a:p>
            <a:r>
              <a:rPr lang="cs-CZ" sz="1850" dirty="0"/>
              <a:t>Dohoda se podepisuje osobně před pracovníkem RO SZIF (SZIF Brno)</a:t>
            </a:r>
          </a:p>
        </p:txBody>
      </p:sp>
    </p:spTree>
    <p:extLst>
      <p:ext uri="{BB962C8B-B14F-4D97-AF65-F5344CB8AC3E}">
        <p14:creationId xmlns:p14="http://schemas.microsoft.com/office/powerpoint/2010/main" val="1936685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9F2352-1970-4424-9274-9445C4151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1600"/>
              <a:t>10. 3. 2020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4BE98C-BE3C-4093-ADF8-FAD85010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z="1600" smtClean="0"/>
              <a:t>31</a:t>
            </a:fld>
            <a:endParaRPr lang="cs-CZ" sz="160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107CA8DF-6B8E-495C-BCA6-7CB79ABBD6CF}"/>
              </a:ext>
            </a:extLst>
          </p:cNvPr>
          <p:cNvGrpSpPr/>
          <p:nvPr/>
        </p:nvGrpSpPr>
        <p:grpSpPr>
          <a:xfrm>
            <a:off x="115813" y="746620"/>
            <a:ext cx="2514280" cy="995094"/>
            <a:chOff x="63104" y="921547"/>
            <a:chExt cx="1589342" cy="592496"/>
          </a:xfrm>
        </p:grpSpPr>
        <p:sp>
          <p:nvSpPr>
            <p:cNvPr id="61" name="Šipka: dvojitá 60">
              <a:extLst>
                <a:ext uri="{FF2B5EF4-FFF2-40B4-BE49-F238E27FC236}">
                  <a16:creationId xmlns:a16="http://schemas.microsoft.com/office/drawing/2014/main" id="{FBE0F931-EB91-4165-8EAF-21BDCC6DE09E}"/>
                </a:ext>
              </a:extLst>
            </p:cNvPr>
            <p:cNvSpPr/>
            <p:nvPr/>
          </p:nvSpPr>
          <p:spPr>
            <a:xfrm>
              <a:off x="63104" y="921547"/>
              <a:ext cx="1589342" cy="592496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Šipka: dvojitá 4">
              <a:extLst>
                <a:ext uri="{FF2B5EF4-FFF2-40B4-BE49-F238E27FC236}">
                  <a16:creationId xmlns:a16="http://schemas.microsoft.com/office/drawing/2014/main" id="{558C2724-F9D0-4680-AD29-F6530E92E39E}"/>
                </a:ext>
              </a:extLst>
            </p:cNvPr>
            <p:cNvSpPr txBox="1"/>
            <p:nvPr/>
          </p:nvSpPr>
          <p:spPr>
            <a:xfrm>
              <a:off x="503668" y="921547"/>
              <a:ext cx="996846" cy="592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Vygenerování Žádosti o dotaci (</a:t>
              </a:r>
              <a:r>
                <a:rPr lang="cs-CZ" sz="1600" kern="1200" dirty="0" err="1"/>
                <a:t>ŽoD</a:t>
              </a:r>
              <a:r>
                <a:rPr lang="cs-CZ" sz="1600" kern="1200" dirty="0"/>
                <a:t>) na Portálu Farmáře (PF) </a:t>
              </a:r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71F303A-170A-4B22-8424-BEB5726BE1E3}"/>
              </a:ext>
            </a:extLst>
          </p:cNvPr>
          <p:cNvGrpSpPr/>
          <p:nvPr/>
        </p:nvGrpSpPr>
        <p:grpSpPr>
          <a:xfrm>
            <a:off x="2398418" y="746612"/>
            <a:ext cx="2496772" cy="995094"/>
            <a:chOff x="1664100" y="925474"/>
            <a:chExt cx="1981202" cy="574818"/>
          </a:xfrm>
        </p:grpSpPr>
        <p:sp>
          <p:nvSpPr>
            <p:cNvPr id="59" name="Šipka: dvojitá 58">
              <a:extLst>
                <a:ext uri="{FF2B5EF4-FFF2-40B4-BE49-F238E27FC236}">
                  <a16:creationId xmlns:a16="http://schemas.microsoft.com/office/drawing/2014/main" id="{828A525B-22BE-4979-8255-B0F8B0093220}"/>
                </a:ext>
              </a:extLst>
            </p:cNvPr>
            <p:cNvSpPr/>
            <p:nvPr/>
          </p:nvSpPr>
          <p:spPr>
            <a:xfrm>
              <a:off x="1664100" y="925474"/>
              <a:ext cx="1981202" cy="574818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Šipka: dvojitá 6">
              <a:extLst>
                <a:ext uri="{FF2B5EF4-FFF2-40B4-BE49-F238E27FC236}">
                  <a16:creationId xmlns:a16="http://schemas.microsoft.com/office/drawing/2014/main" id="{D0FCB0BE-2D2D-4BBF-A6D5-7DB1D0541A7C}"/>
                </a:ext>
              </a:extLst>
            </p:cNvPr>
            <p:cNvSpPr txBox="1"/>
            <p:nvPr/>
          </p:nvSpPr>
          <p:spPr>
            <a:xfrm>
              <a:off x="1951509" y="925474"/>
              <a:ext cx="1406384" cy="574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/>
                <a:t>Podání </a:t>
              </a:r>
              <a:r>
                <a:rPr lang="cs-CZ" sz="1600" dirty="0" err="1"/>
                <a:t>ŽoD</a:t>
              </a:r>
              <a:r>
                <a:rPr lang="cs-CZ" sz="1600" dirty="0"/>
                <a:t> včetně příloh přes PF na MAS </a:t>
              </a:r>
            </a:p>
          </p:txBody>
        </p:sp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B8338811-5130-458C-8143-63C925A075E6}"/>
              </a:ext>
            </a:extLst>
          </p:cNvPr>
          <p:cNvGrpSpPr/>
          <p:nvPr/>
        </p:nvGrpSpPr>
        <p:grpSpPr>
          <a:xfrm>
            <a:off x="4663514" y="746620"/>
            <a:ext cx="2315684" cy="995094"/>
            <a:chOff x="3508355" y="2645634"/>
            <a:chExt cx="318492" cy="127397"/>
          </a:xfrm>
        </p:grpSpPr>
        <p:sp>
          <p:nvSpPr>
            <p:cNvPr id="57" name="Šipka: dvojitá 56">
              <a:extLst>
                <a:ext uri="{FF2B5EF4-FFF2-40B4-BE49-F238E27FC236}">
                  <a16:creationId xmlns:a16="http://schemas.microsoft.com/office/drawing/2014/main" id="{03D614E5-DB09-47AA-B25A-59EC442E0B19}"/>
                </a:ext>
              </a:extLst>
            </p:cNvPr>
            <p:cNvSpPr/>
            <p:nvPr/>
          </p:nvSpPr>
          <p:spPr>
            <a:xfrm>
              <a:off x="3508355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Šipka: dvojitá 8">
              <a:extLst>
                <a:ext uri="{FF2B5EF4-FFF2-40B4-BE49-F238E27FC236}">
                  <a16:creationId xmlns:a16="http://schemas.microsoft.com/office/drawing/2014/main" id="{A3F59922-4855-4664-84CD-E71010498A7B}"/>
                </a:ext>
              </a:extLst>
            </p:cNvPr>
            <p:cNvSpPr txBox="1"/>
            <p:nvPr/>
          </p:nvSpPr>
          <p:spPr>
            <a:xfrm>
              <a:off x="3572053" y="2645634"/>
              <a:ext cx="214769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>
                  <a:solidFill>
                    <a:schemeClr val="tx1"/>
                  </a:solidFill>
                </a:rPr>
                <a:t>Administrativní kontrola </a:t>
              </a:r>
              <a:r>
                <a:rPr lang="cs-CZ" sz="1600" dirty="0" err="1">
                  <a:solidFill>
                    <a:schemeClr val="tx1"/>
                  </a:solidFill>
                </a:rPr>
                <a:t>ŽoD</a:t>
              </a:r>
              <a:r>
                <a:rPr lang="cs-CZ" sz="1600" dirty="0">
                  <a:solidFill>
                    <a:schemeClr val="tx1"/>
                  </a:solidFill>
                </a:rPr>
                <a:t> na MAS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3010805-67D9-446F-AD15-04EEF9DC5E8C}"/>
              </a:ext>
            </a:extLst>
          </p:cNvPr>
          <p:cNvGrpSpPr/>
          <p:nvPr/>
        </p:nvGrpSpPr>
        <p:grpSpPr>
          <a:xfrm>
            <a:off x="6620503" y="742965"/>
            <a:ext cx="1918463" cy="991188"/>
            <a:chOff x="3797604" y="2645635"/>
            <a:chExt cx="318492" cy="127396"/>
          </a:xfrm>
        </p:grpSpPr>
        <p:sp>
          <p:nvSpPr>
            <p:cNvPr id="55" name="Šipka: dvojitá 54">
              <a:extLst>
                <a:ext uri="{FF2B5EF4-FFF2-40B4-BE49-F238E27FC236}">
                  <a16:creationId xmlns:a16="http://schemas.microsoft.com/office/drawing/2014/main" id="{4B4E9DF0-B32C-417D-A3FC-B683C5EC1E0B}"/>
                </a:ext>
              </a:extLst>
            </p:cNvPr>
            <p:cNvSpPr/>
            <p:nvPr/>
          </p:nvSpPr>
          <p:spPr>
            <a:xfrm>
              <a:off x="3797604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56" name="Šipka: dvojitá 10">
              <a:extLst>
                <a:ext uri="{FF2B5EF4-FFF2-40B4-BE49-F238E27FC236}">
                  <a16:creationId xmlns:a16="http://schemas.microsoft.com/office/drawing/2014/main" id="{DDB5DEDB-DE1B-4201-B5D1-531570661010}"/>
                </a:ext>
              </a:extLst>
            </p:cNvPr>
            <p:cNvSpPr txBox="1"/>
            <p:nvPr/>
          </p:nvSpPr>
          <p:spPr>
            <a:xfrm>
              <a:off x="3861302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>
                  <a:solidFill>
                    <a:schemeClr val="tx1"/>
                  </a:solidFill>
                </a:rPr>
                <a:t>Věcné hodnocení 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B2CC0E7C-B32D-4C71-926D-50E8E495792E}"/>
              </a:ext>
            </a:extLst>
          </p:cNvPr>
          <p:cNvGrpSpPr/>
          <p:nvPr/>
        </p:nvGrpSpPr>
        <p:grpSpPr>
          <a:xfrm>
            <a:off x="107000" y="1884956"/>
            <a:ext cx="2819935" cy="888941"/>
            <a:chOff x="4081641" y="2645635"/>
            <a:chExt cx="318492" cy="127396"/>
          </a:xfrm>
          <a:solidFill>
            <a:srgbClr val="FFC000"/>
          </a:solidFill>
        </p:grpSpPr>
        <p:sp>
          <p:nvSpPr>
            <p:cNvPr id="53" name="Šipka: dvojitá 52">
              <a:extLst>
                <a:ext uri="{FF2B5EF4-FFF2-40B4-BE49-F238E27FC236}">
                  <a16:creationId xmlns:a16="http://schemas.microsoft.com/office/drawing/2014/main" id="{2EE656E2-A9D2-4376-9F19-0ED9E82B4A04}"/>
                </a:ext>
              </a:extLst>
            </p:cNvPr>
            <p:cNvSpPr/>
            <p:nvPr/>
          </p:nvSpPr>
          <p:spPr>
            <a:xfrm>
              <a:off x="4081641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54" name="Šipka: dvojitá 12">
              <a:extLst>
                <a:ext uri="{FF2B5EF4-FFF2-40B4-BE49-F238E27FC236}">
                  <a16:creationId xmlns:a16="http://schemas.microsoft.com/office/drawing/2014/main" id="{50CF3A72-E8A0-40D0-A46B-81AEE5728754}"/>
                </a:ext>
              </a:extLst>
            </p:cNvPr>
            <p:cNvSpPr txBox="1"/>
            <p:nvPr/>
          </p:nvSpPr>
          <p:spPr>
            <a:xfrm>
              <a:off x="4145339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Schválení </a:t>
              </a:r>
              <a:r>
                <a:rPr lang="cs-CZ" sz="1600" kern="1200" dirty="0" err="1">
                  <a:solidFill>
                    <a:schemeClr val="tx1"/>
                  </a:solidFill>
                </a:rPr>
                <a:t>ŽoD</a:t>
              </a:r>
              <a:endParaRPr lang="cs-CZ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EEC5A145-C60C-45B5-A029-31ADB1BEE092}"/>
              </a:ext>
            </a:extLst>
          </p:cNvPr>
          <p:cNvGrpSpPr/>
          <p:nvPr/>
        </p:nvGrpSpPr>
        <p:grpSpPr>
          <a:xfrm>
            <a:off x="9490926" y="736744"/>
            <a:ext cx="2361096" cy="995094"/>
            <a:chOff x="4368284" y="2645635"/>
            <a:chExt cx="318492" cy="127396"/>
          </a:xfrm>
        </p:grpSpPr>
        <p:sp>
          <p:nvSpPr>
            <p:cNvPr id="51" name="Šipka: dvojitá 50">
              <a:extLst>
                <a:ext uri="{FF2B5EF4-FFF2-40B4-BE49-F238E27FC236}">
                  <a16:creationId xmlns:a16="http://schemas.microsoft.com/office/drawing/2014/main" id="{E3F4EEB1-736D-46C8-BA3B-2CFCD184A199}"/>
                </a:ext>
              </a:extLst>
            </p:cNvPr>
            <p:cNvSpPr/>
            <p:nvPr/>
          </p:nvSpPr>
          <p:spPr>
            <a:xfrm>
              <a:off x="4368284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52" name="Šipka: dvojitá 14">
              <a:extLst>
                <a:ext uri="{FF2B5EF4-FFF2-40B4-BE49-F238E27FC236}">
                  <a16:creationId xmlns:a16="http://schemas.microsoft.com/office/drawing/2014/main" id="{DAA2478A-97DD-4C83-B544-B9441FE90043}"/>
                </a:ext>
              </a:extLst>
            </p:cNvPr>
            <p:cNvSpPr txBox="1"/>
            <p:nvPr/>
          </p:nvSpPr>
          <p:spPr>
            <a:xfrm>
              <a:off x="4431982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Předání </a:t>
              </a:r>
              <a:r>
                <a:rPr lang="cs-CZ" sz="1600" kern="1200" dirty="0" err="1">
                  <a:solidFill>
                    <a:schemeClr val="tx1"/>
                  </a:solidFill>
                </a:rPr>
                <a:t>ŽoD</a:t>
              </a:r>
              <a:r>
                <a:rPr lang="cs-CZ" sz="1600" kern="1200" dirty="0">
                  <a:solidFill>
                    <a:schemeClr val="tx1"/>
                  </a:solidFill>
                </a:rPr>
                <a:t> žadateli</a:t>
              </a: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E4E04536-D7FE-4CC0-87C5-4AAE00C50FFE}"/>
              </a:ext>
            </a:extLst>
          </p:cNvPr>
          <p:cNvGrpSpPr/>
          <p:nvPr/>
        </p:nvGrpSpPr>
        <p:grpSpPr>
          <a:xfrm>
            <a:off x="2926934" y="1884956"/>
            <a:ext cx="2819935" cy="888941"/>
            <a:chOff x="4654927" y="2645635"/>
            <a:chExt cx="318492" cy="127396"/>
          </a:xfrm>
          <a:solidFill>
            <a:srgbClr val="0070C0"/>
          </a:solidFill>
        </p:grpSpPr>
        <p:sp>
          <p:nvSpPr>
            <p:cNvPr id="49" name="Šipka: dvojitá 48">
              <a:extLst>
                <a:ext uri="{FF2B5EF4-FFF2-40B4-BE49-F238E27FC236}">
                  <a16:creationId xmlns:a16="http://schemas.microsoft.com/office/drawing/2014/main" id="{4D145616-ED01-4CB3-9A41-0EB0A8374DC1}"/>
                </a:ext>
              </a:extLst>
            </p:cNvPr>
            <p:cNvSpPr/>
            <p:nvPr/>
          </p:nvSpPr>
          <p:spPr>
            <a:xfrm>
              <a:off x="4654927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50" name="Šipka: dvojitá 16">
              <a:extLst>
                <a:ext uri="{FF2B5EF4-FFF2-40B4-BE49-F238E27FC236}">
                  <a16:creationId xmlns:a16="http://schemas.microsoft.com/office/drawing/2014/main" id="{E8B42F3F-AE8D-4889-A47D-A61ECFD485EF}"/>
                </a:ext>
              </a:extLst>
            </p:cNvPr>
            <p:cNvSpPr txBox="1"/>
            <p:nvPr/>
          </p:nvSpPr>
          <p:spPr>
            <a:xfrm>
              <a:off x="4718625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bg1"/>
                  </a:solidFill>
                </a:rPr>
                <a:t>Registrace </a:t>
              </a:r>
              <a:r>
                <a:rPr lang="cs-CZ" sz="1600" kern="1200" dirty="0" err="1">
                  <a:solidFill>
                    <a:schemeClr val="bg1"/>
                  </a:solidFill>
                </a:rPr>
                <a:t>ŽoD</a:t>
              </a:r>
              <a:r>
                <a:rPr lang="cs-CZ" sz="1600" kern="1200" dirty="0">
                  <a:solidFill>
                    <a:schemeClr val="bg1"/>
                  </a:solidFill>
                </a:rPr>
                <a:t> na RO SZIF</a:t>
              </a: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D2328C7E-9E3C-4F2B-93E4-DCE43F28EFBC}"/>
              </a:ext>
            </a:extLst>
          </p:cNvPr>
          <p:cNvGrpSpPr/>
          <p:nvPr/>
        </p:nvGrpSpPr>
        <p:grpSpPr>
          <a:xfrm>
            <a:off x="5746065" y="1885667"/>
            <a:ext cx="5666723" cy="888941"/>
            <a:chOff x="4941570" y="2645635"/>
            <a:chExt cx="318492" cy="127396"/>
          </a:xfrm>
          <a:solidFill>
            <a:srgbClr val="0070C0"/>
          </a:solidFill>
        </p:grpSpPr>
        <p:sp>
          <p:nvSpPr>
            <p:cNvPr id="47" name="Šipka: dvojitá 46">
              <a:extLst>
                <a:ext uri="{FF2B5EF4-FFF2-40B4-BE49-F238E27FC236}">
                  <a16:creationId xmlns:a16="http://schemas.microsoft.com/office/drawing/2014/main" id="{703ACC64-6A74-4FC5-B6F9-1CB1F27AD315}"/>
                </a:ext>
              </a:extLst>
            </p:cNvPr>
            <p:cNvSpPr/>
            <p:nvPr/>
          </p:nvSpPr>
          <p:spPr>
            <a:xfrm>
              <a:off x="4941570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Šipka: dvojitá 18">
              <a:extLst>
                <a:ext uri="{FF2B5EF4-FFF2-40B4-BE49-F238E27FC236}">
                  <a16:creationId xmlns:a16="http://schemas.microsoft.com/office/drawing/2014/main" id="{3B0B82CC-59EF-4FFB-8601-B91C7873D664}"/>
                </a:ext>
              </a:extLst>
            </p:cNvPr>
            <p:cNvSpPr txBox="1"/>
            <p:nvPr/>
          </p:nvSpPr>
          <p:spPr>
            <a:xfrm>
              <a:off x="5005268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Předložení výběrového/zadávacího řízení včetně aktualizované </a:t>
              </a:r>
              <a:r>
                <a:rPr lang="cs-CZ" sz="1600" kern="1200" dirty="0" err="1"/>
                <a:t>ŽoD</a:t>
              </a:r>
              <a:r>
                <a:rPr lang="cs-CZ" sz="1600" kern="1200" dirty="0"/>
                <a:t> na MAS</a:t>
              </a: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92CC8BE8-CD7E-48E3-89E8-C6F9B169E21B}"/>
              </a:ext>
            </a:extLst>
          </p:cNvPr>
          <p:cNvGrpSpPr/>
          <p:nvPr/>
        </p:nvGrpSpPr>
        <p:grpSpPr>
          <a:xfrm>
            <a:off x="107000" y="2961058"/>
            <a:ext cx="4976377" cy="888941"/>
            <a:chOff x="5228213" y="2645635"/>
            <a:chExt cx="318492" cy="127396"/>
          </a:xfrm>
          <a:solidFill>
            <a:srgbClr val="0070C0"/>
          </a:solidFill>
        </p:grpSpPr>
        <p:sp>
          <p:nvSpPr>
            <p:cNvPr id="45" name="Šipka: dvojitá 44">
              <a:extLst>
                <a:ext uri="{FF2B5EF4-FFF2-40B4-BE49-F238E27FC236}">
                  <a16:creationId xmlns:a16="http://schemas.microsoft.com/office/drawing/2014/main" id="{A3F1D8F6-FD33-4EDD-94DB-200D41F55619}"/>
                </a:ext>
              </a:extLst>
            </p:cNvPr>
            <p:cNvSpPr/>
            <p:nvPr/>
          </p:nvSpPr>
          <p:spPr>
            <a:xfrm>
              <a:off x="5228213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Šipka: dvojitá 20">
              <a:extLst>
                <a:ext uri="{FF2B5EF4-FFF2-40B4-BE49-F238E27FC236}">
                  <a16:creationId xmlns:a16="http://schemas.microsoft.com/office/drawing/2014/main" id="{CCB87A5B-3965-4528-BF5F-FE3DC35BD458}"/>
                </a:ext>
              </a:extLst>
            </p:cNvPr>
            <p:cNvSpPr txBox="1"/>
            <p:nvPr/>
          </p:nvSpPr>
          <p:spPr>
            <a:xfrm>
              <a:off x="5264308" y="2645635"/>
              <a:ext cx="246890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/>
                <a:t>D</a:t>
              </a:r>
              <a:r>
                <a:rPr lang="cs-CZ" sz="1600" kern="1200" dirty="0"/>
                <a:t>o 70. kalendářních dnů od zaregistrování </a:t>
              </a:r>
              <a:r>
                <a:rPr lang="cs-CZ" sz="1600" kern="1200" dirty="0" err="1"/>
                <a:t>ŽoD</a:t>
              </a:r>
              <a:r>
                <a:rPr lang="cs-CZ" sz="1600" kern="1200" dirty="0"/>
                <a:t> na SZIF předložení výběrového/zadávacího řízení včetně </a:t>
              </a:r>
              <a:r>
                <a:rPr lang="cs-CZ" sz="1600" kern="1200" dirty="0" err="1"/>
                <a:t>ŽoD</a:t>
              </a:r>
              <a:r>
                <a:rPr lang="cs-CZ" sz="1600" kern="1200" dirty="0"/>
                <a:t> na RO SZIF (platí i u cen. Marketingu nad 500 tis. Kč)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89B790C9-7775-43F0-86F9-E64A6EF10D23}"/>
              </a:ext>
            </a:extLst>
          </p:cNvPr>
          <p:cNvGrpSpPr/>
          <p:nvPr/>
        </p:nvGrpSpPr>
        <p:grpSpPr>
          <a:xfrm>
            <a:off x="5182885" y="2964714"/>
            <a:ext cx="2857267" cy="888941"/>
            <a:chOff x="5514856" y="2645635"/>
            <a:chExt cx="318492" cy="127396"/>
          </a:xfrm>
          <a:solidFill>
            <a:srgbClr val="FFC000"/>
          </a:solidFill>
        </p:grpSpPr>
        <p:sp>
          <p:nvSpPr>
            <p:cNvPr id="43" name="Šipka: dvojitá 42">
              <a:extLst>
                <a:ext uri="{FF2B5EF4-FFF2-40B4-BE49-F238E27FC236}">
                  <a16:creationId xmlns:a16="http://schemas.microsoft.com/office/drawing/2014/main" id="{C8FC6958-446F-4655-808C-D87351B223FB}"/>
                </a:ext>
              </a:extLst>
            </p:cNvPr>
            <p:cNvSpPr/>
            <p:nvPr/>
          </p:nvSpPr>
          <p:spPr>
            <a:xfrm>
              <a:off x="5514856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Šipka: dvojitá 22">
              <a:extLst>
                <a:ext uri="{FF2B5EF4-FFF2-40B4-BE49-F238E27FC236}">
                  <a16:creationId xmlns:a16="http://schemas.microsoft.com/office/drawing/2014/main" id="{CADDB25A-96ED-46C3-9DB0-64D43F5748E9}"/>
                </a:ext>
              </a:extLst>
            </p:cNvPr>
            <p:cNvSpPr txBox="1"/>
            <p:nvPr/>
          </p:nvSpPr>
          <p:spPr>
            <a:xfrm>
              <a:off x="5578554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Administrativní kontrola </a:t>
              </a:r>
              <a:r>
                <a:rPr lang="cs-CZ" sz="1600" kern="1200" dirty="0" err="1">
                  <a:solidFill>
                    <a:schemeClr val="tx1"/>
                  </a:solidFill>
                </a:rPr>
                <a:t>ŽoD</a:t>
              </a:r>
              <a:r>
                <a:rPr lang="cs-CZ" sz="1600" kern="1200" dirty="0">
                  <a:solidFill>
                    <a:schemeClr val="tx1"/>
                  </a:solidFill>
                </a:rPr>
                <a:t> na RO SZIF</a:t>
              </a: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70D9BBEA-6A20-47E8-8EF4-F673DD799721}"/>
              </a:ext>
            </a:extLst>
          </p:cNvPr>
          <p:cNvGrpSpPr/>
          <p:nvPr/>
        </p:nvGrpSpPr>
        <p:grpSpPr>
          <a:xfrm>
            <a:off x="8015444" y="2961059"/>
            <a:ext cx="2819935" cy="888941"/>
            <a:chOff x="5801499" y="2645635"/>
            <a:chExt cx="318492" cy="127396"/>
          </a:xfrm>
          <a:solidFill>
            <a:srgbClr val="FFC000"/>
          </a:solidFill>
        </p:grpSpPr>
        <p:sp>
          <p:nvSpPr>
            <p:cNvPr id="41" name="Šipka: dvojitá 40">
              <a:extLst>
                <a:ext uri="{FF2B5EF4-FFF2-40B4-BE49-F238E27FC236}">
                  <a16:creationId xmlns:a16="http://schemas.microsoft.com/office/drawing/2014/main" id="{E4E5A409-1450-4625-B213-7BCD87F7B507}"/>
                </a:ext>
              </a:extLst>
            </p:cNvPr>
            <p:cNvSpPr/>
            <p:nvPr/>
          </p:nvSpPr>
          <p:spPr>
            <a:xfrm>
              <a:off x="5801499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Šipka: dvojitá 24">
              <a:extLst>
                <a:ext uri="{FF2B5EF4-FFF2-40B4-BE49-F238E27FC236}">
                  <a16:creationId xmlns:a16="http://schemas.microsoft.com/office/drawing/2014/main" id="{EB4A27FC-BC47-42D2-906B-F43AC4793C2C}"/>
                </a:ext>
              </a:extLst>
            </p:cNvPr>
            <p:cNvSpPr txBox="1"/>
            <p:nvPr/>
          </p:nvSpPr>
          <p:spPr>
            <a:xfrm>
              <a:off x="5865197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Vyzvání žadatele k podpisu Dohody</a:t>
              </a: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AF0F9538-C0DE-44F6-A393-22B88FA974B5}"/>
              </a:ext>
            </a:extLst>
          </p:cNvPr>
          <p:cNvGrpSpPr/>
          <p:nvPr/>
        </p:nvGrpSpPr>
        <p:grpSpPr>
          <a:xfrm>
            <a:off x="115813" y="4058208"/>
            <a:ext cx="4234604" cy="888941"/>
            <a:chOff x="6088142" y="2645635"/>
            <a:chExt cx="318492" cy="127396"/>
          </a:xfrm>
          <a:solidFill>
            <a:srgbClr val="0070C0"/>
          </a:solidFill>
        </p:grpSpPr>
        <p:sp>
          <p:nvSpPr>
            <p:cNvPr id="39" name="Šipka: dvojitá 38">
              <a:extLst>
                <a:ext uri="{FF2B5EF4-FFF2-40B4-BE49-F238E27FC236}">
                  <a16:creationId xmlns:a16="http://schemas.microsoft.com/office/drawing/2014/main" id="{564AF245-BCB1-4793-8FA1-C772880880CD}"/>
                </a:ext>
              </a:extLst>
            </p:cNvPr>
            <p:cNvSpPr/>
            <p:nvPr/>
          </p:nvSpPr>
          <p:spPr>
            <a:xfrm>
              <a:off x="6088142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Šipka: dvojitá 26">
              <a:extLst>
                <a:ext uri="{FF2B5EF4-FFF2-40B4-BE49-F238E27FC236}">
                  <a16:creationId xmlns:a16="http://schemas.microsoft.com/office/drawing/2014/main" id="{AFB92AA5-D73C-48D5-9177-D2694D284B94}"/>
                </a:ext>
              </a:extLst>
            </p:cNvPr>
            <p:cNvSpPr txBox="1"/>
            <p:nvPr/>
          </p:nvSpPr>
          <p:spPr>
            <a:xfrm>
              <a:off x="6151840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 Realizace projektu, možnost změny v </a:t>
              </a:r>
              <a:r>
                <a:rPr lang="cs-CZ" sz="1600" kern="1200" dirty="0" err="1"/>
                <a:t>ŽoD</a:t>
              </a:r>
              <a:r>
                <a:rPr lang="cs-CZ" sz="1600" kern="1200" dirty="0"/>
                <a:t> prostřednictvím Hlášení o změnách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C0C20B0-C7D3-4818-8296-7E67BCFF5DA1}"/>
              </a:ext>
            </a:extLst>
          </p:cNvPr>
          <p:cNvGrpSpPr/>
          <p:nvPr/>
        </p:nvGrpSpPr>
        <p:grpSpPr>
          <a:xfrm>
            <a:off x="4350417" y="4067784"/>
            <a:ext cx="2221426" cy="888941"/>
            <a:chOff x="6374785" y="2645635"/>
            <a:chExt cx="318492" cy="127396"/>
          </a:xfrm>
          <a:solidFill>
            <a:srgbClr val="0070C0"/>
          </a:solidFill>
        </p:grpSpPr>
        <p:sp>
          <p:nvSpPr>
            <p:cNvPr id="37" name="Šipka: dvojitá 36">
              <a:extLst>
                <a:ext uri="{FF2B5EF4-FFF2-40B4-BE49-F238E27FC236}">
                  <a16:creationId xmlns:a16="http://schemas.microsoft.com/office/drawing/2014/main" id="{417E1BC7-3F77-4CD3-BFFA-505F359FCBCF}"/>
                </a:ext>
              </a:extLst>
            </p:cNvPr>
            <p:cNvSpPr/>
            <p:nvPr/>
          </p:nvSpPr>
          <p:spPr>
            <a:xfrm>
              <a:off x="6374785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Šipka: dvojitá 28">
              <a:extLst>
                <a:ext uri="{FF2B5EF4-FFF2-40B4-BE49-F238E27FC236}">
                  <a16:creationId xmlns:a16="http://schemas.microsoft.com/office/drawing/2014/main" id="{F3D38EC1-F09C-4B92-B785-56F26B8B7B4D}"/>
                </a:ext>
              </a:extLst>
            </p:cNvPr>
            <p:cNvSpPr txBox="1"/>
            <p:nvPr/>
          </p:nvSpPr>
          <p:spPr>
            <a:xfrm>
              <a:off x="6438483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Podání Žádosti o platbu (</a:t>
              </a:r>
              <a:r>
                <a:rPr lang="cs-CZ" sz="1600" kern="1200" dirty="0" err="1"/>
                <a:t>ŽoP</a:t>
              </a:r>
              <a:r>
                <a:rPr lang="cs-CZ" sz="1600" kern="1200" dirty="0"/>
                <a:t>) na MAS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E3DF096B-7101-4CBD-B92C-87489B0D68A3}"/>
              </a:ext>
            </a:extLst>
          </p:cNvPr>
          <p:cNvGrpSpPr/>
          <p:nvPr/>
        </p:nvGrpSpPr>
        <p:grpSpPr>
          <a:xfrm>
            <a:off x="6516064" y="4077360"/>
            <a:ext cx="2566975" cy="888941"/>
            <a:chOff x="6661428" y="2645635"/>
            <a:chExt cx="318492" cy="127396"/>
          </a:xfrm>
        </p:grpSpPr>
        <p:sp>
          <p:nvSpPr>
            <p:cNvPr id="35" name="Šipka: dvojitá 34">
              <a:extLst>
                <a:ext uri="{FF2B5EF4-FFF2-40B4-BE49-F238E27FC236}">
                  <a16:creationId xmlns:a16="http://schemas.microsoft.com/office/drawing/2014/main" id="{724C1F29-8627-432F-B5AC-7D2C87F806DD}"/>
                </a:ext>
              </a:extLst>
            </p:cNvPr>
            <p:cNvSpPr/>
            <p:nvPr/>
          </p:nvSpPr>
          <p:spPr>
            <a:xfrm>
              <a:off x="6661428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6" name="Šipka: dvojitá 30">
              <a:extLst>
                <a:ext uri="{FF2B5EF4-FFF2-40B4-BE49-F238E27FC236}">
                  <a16:creationId xmlns:a16="http://schemas.microsoft.com/office/drawing/2014/main" id="{B29F764D-8ABA-405D-BD32-290F4575A93E}"/>
                </a:ext>
              </a:extLst>
            </p:cNvPr>
            <p:cNvSpPr txBox="1"/>
            <p:nvPr/>
          </p:nvSpPr>
          <p:spPr>
            <a:xfrm>
              <a:off x="6725126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Administrativní kontrola </a:t>
              </a:r>
              <a:r>
                <a:rPr lang="cs-CZ" sz="1600" kern="1200" dirty="0" err="1">
                  <a:solidFill>
                    <a:schemeClr val="tx1"/>
                  </a:solidFill>
                </a:rPr>
                <a:t>ŽoP</a:t>
              </a:r>
              <a:r>
                <a:rPr lang="cs-CZ" sz="1600" kern="1200" dirty="0">
                  <a:solidFill>
                    <a:schemeClr val="tx1"/>
                  </a:solidFill>
                </a:rPr>
                <a:t> na MAS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F274FC6A-7A0A-4809-9AE7-9028ABF26D4E}"/>
              </a:ext>
            </a:extLst>
          </p:cNvPr>
          <p:cNvGrpSpPr/>
          <p:nvPr/>
        </p:nvGrpSpPr>
        <p:grpSpPr>
          <a:xfrm>
            <a:off x="68577" y="5178166"/>
            <a:ext cx="3615293" cy="888941"/>
            <a:chOff x="6948070" y="2645635"/>
            <a:chExt cx="318492" cy="127396"/>
          </a:xfrm>
          <a:solidFill>
            <a:srgbClr val="FFC000"/>
          </a:solidFill>
        </p:grpSpPr>
        <p:sp>
          <p:nvSpPr>
            <p:cNvPr id="33" name="Šipka: dvojitá 32">
              <a:extLst>
                <a:ext uri="{FF2B5EF4-FFF2-40B4-BE49-F238E27FC236}">
                  <a16:creationId xmlns:a16="http://schemas.microsoft.com/office/drawing/2014/main" id="{7D794883-5ABC-4BB2-9128-9FBAE694EEC0}"/>
                </a:ext>
              </a:extLst>
            </p:cNvPr>
            <p:cNvSpPr/>
            <p:nvPr/>
          </p:nvSpPr>
          <p:spPr>
            <a:xfrm>
              <a:off x="6948070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Šipka: dvojitá 32">
              <a:extLst>
                <a:ext uri="{FF2B5EF4-FFF2-40B4-BE49-F238E27FC236}">
                  <a16:creationId xmlns:a16="http://schemas.microsoft.com/office/drawing/2014/main" id="{6153A8E2-5EB5-41AD-900A-829D29613F9F}"/>
                </a:ext>
              </a:extLst>
            </p:cNvPr>
            <p:cNvSpPr txBox="1"/>
            <p:nvPr/>
          </p:nvSpPr>
          <p:spPr>
            <a:xfrm>
              <a:off x="6997625" y="2645635"/>
              <a:ext cx="205239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Administrativní kontrola </a:t>
              </a:r>
              <a:r>
                <a:rPr lang="cs-CZ" sz="1600" kern="1200" dirty="0" err="1">
                  <a:solidFill>
                    <a:schemeClr val="tx1"/>
                  </a:solidFill>
                </a:rPr>
                <a:t>ŽoP</a:t>
              </a:r>
              <a:r>
                <a:rPr lang="cs-CZ" sz="1600" kern="1200" dirty="0">
                  <a:solidFill>
                    <a:schemeClr val="tx1"/>
                  </a:solidFill>
                </a:rPr>
                <a:t> na RO SZIF</a:t>
              </a:r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3A81541D-6244-49E2-AF0B-CFF84C5819D2}"/>
              </a:ext>
            </a:extLst>
          </p:cNvPr>
          <p:cNvGrpSpPr/>
          <p:nvPr/>
        </p:nvGrpSpPr>
        <p:grpSpPr>
          <a:xfrm>
            <a:off x="3681881" y="5178166"/>
            <a:ext cx="2819935" cy="888941"/>
            <a:chOff x="7234713" y="2645635"/>
            <a:chExt cx="318492" cy="127396"/>
          </a:xfrm>
          <a:solidFill>
            <a:srgbClr val="FFC000"/>
          </a:solidFill>
        </p:grpSpPr>
        <p:sp>
          <p:nvSpPr>
            <p:cNvPr id="31" name="Šipka: dvojitá 30">
              <a:extLst>
                <a:ext uri="{FF2B5EF4-FFF2-40B4-BE49-F238E27FC236}">
                  <a16:creationId xmlns:a16="http://schemas.microsoft.com/office/drawing/2014/main" id="{6DFE13DF-69F1-4683-B071-8CA1AED73E2B}"/>
                </a:ext>
              </a:extLst>
            </p:cNvPr>
            <p:cNvSpPr/>
            <p:nvPr/>
          </p:nvSpPr>
          <p:spPr>
            <a:xfrm>
              <a:off x="7234713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2" name="Šipka: dvojitá 34">
              <a:extLst>
                <a:ext uri="{FF2B5EF4-FFF2-40B4-BE49-F238E27FC236}">
                  <a16:creationId xmlns:a16="http://schemas.microsoft.com/office/drawing/2014/main" id="{8D6BFD72-3514-4AA2-A14D-DC209CEECA2A}"/>
                </a:ext>
              </a:extLst>
            </p:cNvPr>
            <p:cNvSpPr txBox="1"/>
            <p:nvPr/>
          </p:nvSpPr>
          <p:spPr>
            <a:xfrm>
              <a:off x="7298411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Kontrola realizace projektu na místě žadatele</a:t>
              </a: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884929C1-419E-484B-880C-594D67C18240}"/>
              </a:ext>
            </a:extLst>
          </p:cNvPr>
          <p:cNvGrpSpPr/>
          <p:nvPr/>
        </p:nvGrpSpPr>
        <p:grpSpPr>
          <a:xfrm>
            <a:off x="6516064" y="5178608"/>
            <a:ext cx="2006254" cy="888941"/>
            <a:chOff x="7521356" y="2645635"/>
            <a:chExt cx="318492" cy="127396"/>
          </a:xfrm>
          <a:solidFill>
            <a:srgbClr val="FFC000"/>
          </a:solidFill>
        </p:grpSpPr>
        <p:sp>
          <p:nvSpPr>
            <p:cNvPr id="29" name="Šipka: dvojitá 28">
              <a:extLst>
                <a:ext uri="{FF2B5EF4-FFF2-40B4-BE49-F238E27FC236}">
                  <a16:creationId xmlns:a16="http://schemas.microsoft.com/office/drawing/2014/main" id="{E0A074BF-C93A-4F04-A684-2F95C7B21A0D}"/>
                </a:ext>
              </a:extLst>
            </p:cNvPr>
            <p:cNvSpPr/>
            <p:nvPr/>
          </p:nvSpPr>
          <p:spPr>
            <a:xfrm>
              <a:off x="7521356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0" name="Šipka: dvojitá 36">
              <a:extLst>
                <a:ext uri="{FF2B5EF4-FFF2-40B4-BE49-F238E27FC236}">
                  <a16:creationId xmlns:a16="http://schemas.microsoft.com/office/drawing/2014/main" id="{DDFB3081-CEA0-4833-A1D2-8FF09ED538BB}"/>
                </a:ext>
              </a:extLst>
            </p:cNvPr>
            <p:cNvSpPr txBox="1"/>
            <p:nvPr/>
          </p:nvSpPr>
          <p:spPr>
            <a:xfrm>
              <a:off x="7585054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Proplacení dotace</a:t>
              </a:r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56D47834-B413-4972-A3CF-F7DD523C1BF2}"/>
              </a:ext>
            </a:extLst>
          </p:cNvPr>
          <p:cNvGrpSpPr/>
          <p:nvPr/>
        </p:nvGrpSpPr>
        <p:grpSpPr>
          <a:xfrm>
            <a:off x="8536566" y="5178166"/>
            <a:ext cx="3167979" cy="888941"/>
            <a:chOff x="7807999" y="2645635"/>
            <a:chExt cx="318492" cy="127396"/>
          </a:xfrm>
          <a:solidFill>
            <a:srgbClr val="0070C0"/>
          </a:solidFill>
        </p:grpSpPr>
        <p:sp>
          <p:nvSpPr>
            <p:cNvPr id="27" name="Šipka: dvojitá 26">
              <a:extLst>
                <a:ext uri="{FF2B5EF4-FFF2-40B4-BE49-F238E27FC236}">
                  <a16:creationId xmlns:a16="http://schemas.microsoft.com/office/drawing/2014/main" id="{5E39F7BC-FA46-428B-B22A-849A8B2D2481}"/>
                </a:ext>
              </a:extLst>
            </p:cNvPr>
            <p:cNvSpPr/>
            <p:nvPr/>
          </p:nvSpPr>
          <p:spPr>
            <a:xfrm>
              <a:off x="7807999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Šipka: dvojitá 38">
              <a:extLst>
                <a:ext uri="{FF2B5EF4-FFF2-40B4-BE49-F238E27FC236}">
                  <a16:creationId xmlns:a16="http://schemas.microsoft.com/office/drawing/2014/main" id="{B8706014-3F30-4F23-8A2F-D5DD3D977CBE}"/>
                </a:ext>
              </a:extLst>
            </p:cNvPr>
            <p:cNvSpPr txBox="1"/>
            <p:nvPr/>
          </p:nvSpPr>
          <p:spPr>
            <a:xfrm>
              <a:off x="7871697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Zprávy o udržitelnosti projektu po proplacení projektu k 31. 7. po dobu 5 let</a:t>
              </a:r>
            </a:p>
          </p:txBody>
        </p:sp>
      </p:grpSp>
      <p:grpSp>
        <p:nvGrpSpPr>
          <p:cNvPr id="64" name="Skupina 63">
            <a:extLst>
              <a:ext uri="{FF2B5EF4-FFF2-40B4-BE49-F238E27FC236}">
                <a16:creationId xmlns:a16="http://schemas.microsoft.com/office/drawing/2014/main" id="{9DAB7CC8-2C49-44A9-8513-B4BF0DF9684C}"/>
              </a:ext>
            </a:extLst>
          </p:cNvPr>
          <p:cNvGrpSpPr/>
          <p:nvPr/>
        </p:nvGrpSpPr>
        <p:grpSpPr>
          <a:xfrm>
            <a:off x="9083039" y="4077360"/>
            <a:ext cx="2621506" cy="888941"/>
            <a:chOff x="6948070" y="2645635"/>
            <a:chExt cx="318492" cy="127396"/>
          </a:xfrm>
          <a:solidFill>
            <a:srgbClr val="0070C0"/>
          </a:solidFill>
        </p:grpSpPr>
        <p:sp>
          <p:nvSpPr>
            <p:cNvPr id="65" name="Šipka: dvojitá 64">
              <a:extLst>
                <a:ext uri="{FF2B5EF4-FFF2-40B4-BE49-F238E27FC236}">
                  <a16:creationId xmlns:a16="http://schemas.microsoft.com/office/drawing/2014/main" id="{8882EC07-245F-4A26-ABC5-7BAB7369D51C}"/>
                </a:ext>
              </a:extLst>
            </p:cNvPr>
            <p:cNvSpPr/>
            <p:nvPr/>
          </p:nvSpPr>
          <p:spPr>
            <a:xfrm>
              <a:off x="6948070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Šipka: dvojitá 32">
              <a:extLst>
                <a:ext uri="{FF2B5EF4-FFF2-40B4-BE49-F238E27FC236}">
                  <a16:creationId xmlns:a16="http://schemas.microsoft.com/office/drawing/2014/main" id="{F70B2A6D-3ED1-487F-B65D-B9C59063F81A}"/>
                </a:ext>
              </a:extLst>
            </p:cNvPr>
            <p:cNvSpPr txBox="1"/>
            <p:nvPr/>
          </p:nvSpPr>
          <p:spPr>
            <a:xfrm>
              <a:off x="6997625" y="2645635"/>
              <a:ext cx="205239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Registrace </a:t>
              </a:r>
              <a:r>
                <a:rPr lang="cs-CZ" sz="1600" kern="1200" dirty="0" err="1"/>
                <a:t>ŽoP</a:t>
              </a:r>
              <a:r>
                <a:rPr lang="cs-CZ" sz="1600" kern="1200" dirty="0"/>
                <a:t> na RO SZIF</a:t>
              </a:r>
            </a:p>
          </p:txBody>
        </p:sp>
      </p:grpSp>
      <p:grpSp>
        <p:nvGrpSpPr>
          <p:cNvPr id="63" name="Skupina 62">
            <a:extLst>
              <a:ext uri="{FF2B5EF4-FFF2-40B4-BE49-F238E27FC236}">
                <a16:creationId xmlns:a16="http://schemas.microsoft.com/office/drawing/2014/main" id="{6C8FA3B7-D9E8-4C04-8FF6-6FF6C645876F}"/>
              </a:ext>
            </a:extLst>
          </p:cNvPr>
          <p:cNvGrpSpPr/>
          <p:nvPr/>
        </p:nvGrpSpPr>
        <p:grpSpPr>
          <a:xfrm>
            <a:off x="8220402" y="746612"/>
            <a:ext cx="1561537" cy="991188"/>
            <a:chOff x="3797604" y="2645635"/>
            <a:chExt cx="318492" cy="127396"/>
          </a:xfrm>
        </p:grpSpPr>
        <p:sp>
          <p:nvSpPr>
            <p:cNvPr id="67" name="Šipka: dvojitá 66">
              <a:extLst>
                <a:ext uri="{FF2B5EF4-FFF2-40B4-BE49-F238E27FC236}">
                  <a16:creationId xmlns:a16="http://schemas.microsoft.com/office/drawing/2014/main" id="{5C519D7D-2453-4CBB-8243-A6C28E199D38}"/>
                </a:ext>
              </a:extLst>
            </p:cNvPr>
            <p:cNvSpPr/>
            <p:nvPr/>
          </p:nvSpPr>
          <p:spPr>
            <a:xfrm>
              <a:off x="3797604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68" name="Šipka: dvojitá 10">
              <a:extLst>
                <a:ext uri="{FF2B5EF4-FFF2-40B4-BE49-F238E27FC236}">
                  <a16:creationId xmlns:a16="http://schemas.microsoft.com/office/drawing/2014/main" id="{1E6014EF-64B5-4D73-97D9-CA206F07CC90}"/>
                </a:ext>
              </a:extLst>
            </p:cNvPr>
            <p:cNvSpPr txBox="1"/>
            <p:nvPr/>
          </p:nvSpPr>
          <p:spPr>
            <a:xfrm>
              <a:off x="3861302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>
                  <a:solidFill>
                    <a:schemeClr val="tx1"/>
                  </a:solidFill>
                </a:rPr>
                <a:t>Jednání RO</a:t>
              </a:r>
            </a:p>
          </p:txBody>
        </p:sp>
      </p:grpSp>
      <p:pic>
        <p:nvPicPr>
          <p:cNvPr id="72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D278B64C-1D65-42A6-AC4A-4576161BC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Obrázek 72">
            <a:extLst>
              <a:ext uri="{FF2B5EF4-FFF2-40B4-BE49-F238E27FC236}">
                <a16:creationId xmlns:a16="http://schemas.microsoft.com/office/drawing/2014/main" id="{173213F8-1D98-4F7F-BE89-C7A3955B46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313438" y="613670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103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/>
              <a:t>Povinnosti žadatele/příjemce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243075"/>
            <a:ext cx="10631905" cy="5332289"/>
          </a:xfrm>
        </p:spPr>
        <p:txBody>
          <a:bodyPr>
            <a:noAutofit/>
          </a:bodyPr>
          <a:lstStyle/>
          <a:p>
            <a:r>
              <a:rPr lang="cs-CZ" sz="2600" dirty="0"/>
              <a:t>Žadatel zabezpečuje financování realizace projektu nejprve z vlastních zdrojů</a:t>
            </a:r>
          </a:p>
          <a:p>
            <a:r>
              <a:rPr lang="cs-CZ" sz="2600" dirty="0"/>
              <a:t>O poskytnutí dotace rozhoduje SZIF.  Nárok na proplacení dotace vzniká příjemci podpisem Dohody</a:t>
            </a:r>
          </a:p>
          <a:p>
            <a:r>
              <a:rPr lang="cs-CZ" sz="2600" dirty="0">
                <a:solidFill>
                  <a:srgbClr val="FF0000"/>
                </a:solidFill>
              </a:rPr>
              <a:t>Za plnění podmínek stanovených Pravidly zodpovídá výhradně žadatel/příjemce dotace</a:t>
            </a:r>
          </a:p>
          <a:p>
            <a:r>
              <a:rPr lang="cs-CZ" sz="2600" dirty="0"/>
              <a:t>Splnění definice vhodného žadatele/příjemce od data podání Žádosti o dotaci na MAS do konce lhůty vázanosti projektu na účel (tj. 5 let od data převedení dotace na účet příjemce dotace – s výjimkou velikosti podniku)</a:t>
            </a:r>
          </a:p>
          <a:p>
            <a:r>
              <a:rPr lang="cs-CZ" sz="2600" dirty="0"/>
              <a:t>Souběh dotací (výjimka na vlastní spolufinancování či úvěr od Podpůrného a garančního rolnického a lesnického fondu)</a:t>
            </a:r>
          </a:p>
          <a:p>
            <a:r>
              <a:rPr lang="cs-CZ" sz="2600" dirty="0"/>
              <a:t>Realizace projektu do 24 měsíců od podpisu Dohody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32</a:t>
            </a:fld>
            <a:endParaRPr lang="cs-CZ"/>
          </a:p>
        </p:txBody>
      </p:sp>
      <p:sp>
        <p:nvSpPr>
          <p:cNvPr id="6" name="Zástupný symbol pro datum 3">
            <a:extLst>
              <a:ext uri="{FF2B5EF4-FFF2-40B4-BE49-F238E27FC236}">
                <a16:creationId xmlns:a16="http://schemas.microsoft.com/office/drawing/2014/main" id="{21D3C449-799F-41BF-89A1-4BA8D99595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0590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366E4-7137-4824-8A44-35E91F8B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žadatele/příjemce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DD44CE-89DD-4BAB-9EED-A5625EF09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Uspořádání právních vztahů k nemovitostem: vlastnictví, spoluvlastnictví, nájem, pacht, věcné břemeno, výpůjčka</a:t>
            </a:r>
          </a:p>
          <a:p>
            <a:r>
              <a:rPr lang="cs-CZ" dirty="0"/>
              <a:t>Splatné veškeré závazky vůči finančnímu úřadu, žadatel nesmí být v likvidaci</a:t>
            </a:r>
          </a:p>
          <a:p>
            <a:r>
              <a:rPr lang="cs-CZ" dirty="0"/>
              <a:t>Předmět projektu je provozován výhradně žadatelem</a:t>
            </a:r>
          </a:p>
          <a:p>
            <a:r>
              <a:rPr lang="cs-CZ" dirty="0"/>
              <a:t>Provozovatelem musí být žadatel/musí mít předmět dotace ve vlastnictví</a:t>
            </a:r>
          </a:p>
          <a:p>
            <a:r>
              <a:rPr lang="cs-CZ" dirty="0"/>
              <a:t>Archivace 10 let od proplacení</a:t>
            </a:r>
          </a:p>
          <a:p>
            <a:r>
              <a:rPr lang="cs-CZ" dirty="0"/>
              <a:t>Hotovostní platby – max. 100 000 Kč/projekt</a:t>
            </a:r>
          </a:p>
          <a:p>
            <a:r>
              <a:rPr lang="cs-CZ" dirty="0">
                <a:solidFill>
                  <a:srgbClr val="FF0000"/>
                </a:solidFill>
              </a:rPr>
              <a:t>Způsobilost výdajů – od data podání Žádosti o dotaci na MAS x motivační účinek</a:t>
            </a:r>
          </a:p>
          <a:p>
            <a:r>
              <a:rPr lang="cs-CZ" dirty="0"/>
              <a:t>Pokud se zavázal k vytvoření pracovních míst, pak nejpozději 6 měsíců od převedení platby na účet</a:t>
            </a:r>
          </a:p>
          <a:p>
            <a:r>
              <a:rPr lang="cs-CZ" dirty="0"/>
              <a:t>Cenový marketing – do 500 tis. / nad 500 tis. Doložit do 70 dní od registrace SZIF není možná změna.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5B0975-95ED-44E9-9DC5-D7B9F0A9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4ECD7E-8AD2-49E3-B3C2-5E416F32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227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Zakázky PRV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2638C9-47E2-49C9-AC8E-276576E1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CBCAA6-02E7-4B8F-AA0B-E6D692C9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34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5E19C415-385D-469B-8B11-FB1530D57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BE2EC5E-4914-4748-8819-A8D4D86493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489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zakázek dle přepokládané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 20 000 Kč bez DPH (v součtu pak do 100 000 Kč za projekt)</a:t>
            </a:r>
          </a:p>
          <a:p>
            <a:r>
              <a:rPr lang="cs-CZ" dirty="0"/>
              <a:t>Do 500 000 Kč bez DPH – malý cenový marketing</a:t>
            </a:r>
          </a:p>
          <a:p>
            <a:r>
              <a:rPr lang="cs-CZ" dirty="0"/>
              <a:t>Do 2 000 000 Kč/6 000 000 Kč – velký cenový </a:t>
            </a:r>
            <a:r>
              <a:rPr lang="cs-CZ" dirty="0" err="1"/>
              <a:t>markenting</a:t>
            </a:r>
            <a:endParaRPr lang="cs-CZ" dirty="0"/>
          </a:p>
          <a:p>
            <a:r>
              <a:rPr lang="cs-CZ" dirty="0"/>
              <a:t>Nad 2 000 000 Kč/6 000 000 Kč / dle zákona o zadávání veřejných zakázek (ZZVZ)</a:t>
            </a:r>
          </a:p>
          <a:p>
            <a:endParaRPr lang="cs-CZ" dirty="0"/>
          </a:p>
          <a:p>
            <a:r>
              <a:rPr lang="cs-CZ" dirty="0"/>
              <a:t>Minimálně 3 nabídky (s výjimkou do 20 000 Kč) x zadání v otevřené výzvě (lhůta min. 10 dní)</a:t>
            </a:r>
          </a:p>
          <a:p>
            <a:r>
              <a:rPr lang="cs-CZ" dirty="0"/>
              <a:t>Písemná smlouva</a:t>
            </a:r>
            <a:r>
              <a:rPr lang="cs-CZ"/>
              <a:t>/objednávka </a:t>
            </a:r>
            <a:r>
              <a:rPr lang="cs-CZ" dirty="0"/>
              <a:t>(do 500 000 Kč)</a:t>
            </a:r>
          </a:p>
          <a:p>
            <a:r>
              <a:rPr lang="cs-CZ" dirty="0"/>
              <a:t>Dokumenty uchovat minimálně 10 let od proplacení projektu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3C60BA-EC73-455E-8C0F-5F3C6A95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9E42A8-CDC2-48DE-A0CD-6F829D14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35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48E04D7E-189C-40BE-82AC-C4DBAFE4C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2F62028-2C09-4855-8C1C-DDA643619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186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Cenový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Tabulka s uvedením min 3 dodavatelů / automatický průzkum trhu prostřednictvím Elektronického tržiště</a:t>
            </a:r>
          </a:p>
          <a:p>
            <a:r>
              <a:rPr lang="cs-CZ" dirty="0"/>
              <a:t>Zadáno nejnižší nabídce</a:t>
            </a:r>
          </a:p>
          <a:p>
            <a:r>
              <a:rPr lang="cs-CZ" dirty="0"/>
              <a:t>Podloženo nabídkou dodavatele či sjetinou z webu</a:t>
            </a:r>
          </a:p>
          <a:p>
            <a:r>
              <a:rPr lang="cs-CZ" dirty="0"/>
              <a:t>Malý cenový marketing</a:t>
            </a:r>
          </a:p>
          <a:p>
            <a:pPr lvl="1"/>
            <a:r>
              <a:rPr lang="cs-CZ" dirty="0"/>
              <a:t>dokládá se jako součást Žádosti o platbu</a:t>
            </a:r>
          </a:p>
          <a:p>
            <a:r>
              <a:rPr lang="cs-CZ" dirty="0"/>
              <a:t>Velký cenový marketing</a:t>
            </a:r>
          </a:p>
          <a:p>
            <a:pPr lvl="1"/>
            <a:r>
              <a:rPr lang="cs-CZ" dirty="0"/>
              <a:t>dokládá se jako součást Žádosti o dotaci (do 63 dní na MAS od zaregistrování projektu na SZIF)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208EE3-9A17-44FD-A965-400A9904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114BB0-29B1-47AD-9714-CD7CE99D2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36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A98FE4CF-CF2B-46B0-A823-7D4BEE234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4BF96EF-6413-44AC-9631-68D72C9991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67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Zakázka vyšší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372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Zveřejnění na </a:t>
            </a:r>
            <a:r>
              <a:rPr lang="cs-CZ" dirty="0">
                <a:hlinkClick r:id="rId2"/>
              </a:rPr>
              <a:t>www.eagric.cz/prv</a:t>
            </a:r>
            <a:r>
              <a:rPr lang="cs-CZ" dirty="0"/>
              <a:t> prostřednictvím Portálu farmáře x profilu zadavatele x Národním elektronickém nástroji x elektronickém tržišti pokud to předmět umožňuje</a:t>
            </a:r>
          </a:p>
          <a:p>
            <a:r>
              <a:rPr lang="cs-CZ" dirty="0"/>
              <a:t>Lhůta 15 kalendářních dní</a:t>
            </a:r>
          </a:p>
          <a:p>
            <a:r>
              <a:rPr lang="cs-CZ" dirty="0"/>
              <a:t>Jednání o nabídkách zahrnuto v zadávací dokumentaci/výzvě</a:t>
            </a:r>
          </a:p>
          <a:p>
            <a:r>
              <a:rPr lang="cs-CZ" dirty="0"/>
              <a:t>Otevírání elektronických nabídek – nesmí být zpřístupněny před uplynutím lhůty pro podání nabídek</a:t>
            </a:r>
          </a:p>
          <a:p>
            <a:r>
              <a:rPr lang="cs-CZ" dirty="0"/>
              <a:t>Střet zájmů osob podílejících se na výběrovém řízení</a:t>
            </a:r>
          </a:p>
          <a:p>
            <a:r>
              <a:rPr lang="cs-CZ" dirty="0"/>
              <a:t>Dokumenty se dokládání jako součást Žádosti o dotaci a to do 63 dní na MAS od zaregistrování na SZIF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32B543-1640-4E34-B114-119216C3B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B08D20-42D3-4EFA-A74F-7590D165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37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BD8B8938-86C8-4B8A-A753-CB5ECBC80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97F8C91-0442-4BA5-8169-0A1B178D45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608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Bc. Renata Kadlecová</a:t>
            </a:r>
          </a:p>
          <a:p>
            <a:r>
              <a:rPr lang="cs-CZ" dirty="0"/>
              <a:t>Ing. Tomáš Burian</a:t>
            </a:r>
          </a:p>
          <a:p>
            <a:r>
              <a:rPr lang="cs-CZ" dirty="0"/>
              <a:t>Ing. Lucie Koumarová</a:t>
            </a:r>
          </a:p>
          <a:p>
            <a:r>
              <a:rPr lang="cs-CZ" dirty="0"/>
              <a:t>Ing. Zuzana Pátková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38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E89F184-62AC-4CA7-A7F1-E46E61FEE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5263"/>
            <a:ext cx="3186545" cy="2389909"/>
          </a:xfrm>
          <a:prstGeom prst="rect">
            <a:avLst/>
          </a:prstGeom>
        </p:spPr>
      </p:pic>
      <p:pic>
        <p:nvPicPr>
          <p:cNvPr id="9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4FB0136D-5110-49A1-9F7E-80A82535C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47581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92AAC54-DC46-4FB6-9F01-B992CFDDC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25" y="5862795"/>
            <a:ext cx="5856720" cy="96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05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8304"/>
            <a:ext cx="10515600" cy="1043797"/>
          </a:xfrm>
        </p:spPr>
        <p:txBody>
          <a:bodyPr/>
          <a:lstStyle/>
          <a:p>
            <a:r>
              <a:rPr lang="cs-CZ" dirty="0"/>
              <a:t>Povinné přílohy/Žádost o dotaci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4</a:t>
            </a:fld>
            <a:endParaRPr lang="cs-CZ"/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262204A6-4EA8-484D-BDDA-1DBD669F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0492"/>
            <a:ext cx="10515600" cy="514585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Pokud projekt podléhá stavebnímu řízení, musí být doložen platný správní akt stavebního úřadu (pravomocný k datu registrace na SZIF) + ověřená PD</a:t>
            </a:r>
          </a:p>
          <a:p>
            <a:r>
              <a:rPr lang="cs-CZ" dirty="0"/>
              <a:t>Půdorys stavby/půdorys dispozice technologie</a:t>
            </a:r>
          </a:p>
          <a:p>
            <a:r>
              <a:rPr lang="cs-CZ" dirty="0"/>
              <a:t>Katastrální mapa s vyznačením lokalizace předmětu projektu (kromě mobilních strojů) – není-li součástí PD</a:t>
            </a:r>
          </a:p>
          <a:p>
            <a:r>
              <a:rPr lang="cs-CZ" dirty="0">
                <a:highlight>
                  <a:srgbClr val="00FF00"/>
                </a:highlight>
              </a:rPr>
              <a:t>Finanční zdraví (u projektů nad 1 000 000 Kč způsobilých výdajů)*</a:t>
            </a:r>
          </a:p>
          <a:p>
            <a:r>
              <a:rPr lang="cs-CZ" dirty="0">
                <a:highlight>
                  <a:srgbClr val="00FF00"/>
                </a:highlight>
              </a:rPr>
              <a:t>Prohlášení o zařazení podniku do kategorie mikro, MSP*</a:t>
            </a:r>
          </a:p>
          <a:p>
            <a:r>
              <a:rPr lang="cs-CZ" dirty="0"/>
              <a:t>U nákupu nemovitosti znalecký posudek (ne starší 6 měsíců před podáním)</a:t>
            </a:r>
          </a:p>
          <a:p>
            <a:r>
              <a:rPr lang="cs-CZ" dirty="0"/>
              <a:t>Fotodokumentace aktuálního stavu (neplatí u mobilních strojů)</a:t>
            </a:r>
          </a:p>
          <a:p>
            <a:r>
              <a:rPr lang="cs-CZ" dirty="0">
                <a:solidFill>
                  <a:srgbClr val="FF0000"/>
                </a:solidFill>
              </a:rPr>
              <a:t>Přílohy stanovené MAS –viz Fiche</a:t>
            </a:r>
          </a:p>
          <a:p>
            <a:endParaRPr lang="cs-CZ" dirty="0">
              <a:solidFill>
                <a:srgbClr val="FF0000"/>
              </a:solidFill>
              <a:highlight>
                <a:srgbClr val="000000"/>
              </a:highlight>
            </a:endParaRPr>
          </a:p>
          <a:p>
            <a:pPr marL="0" indent="0">
              <a:buNone/>
            </a:pPr>
            <a:r>
              <a:rPr lang="cs-CZ" sz="1900" dirty="0">
                <a:highlight>
                  <a:srgbClr val="00FF00"/>
                </a:highlight>
              </a:rPr>
              <a:t>*vložit 2x (průřezové/nepovinné přílohy)</a:t>
            </a:r>
          </a:p>
        </p:txBody>
      </p:sp>
      <p:pic>
        <p:nvPicPr>
          <p:cNvPr id="9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7AA1C1F0-3B47-4345-B61F-EC0E3866E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718" y="6117571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0518D55-9AF2-4F68-BD6D-257A191285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4856862" y="5995272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27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Fiche</a:t>
            </a:r>
            <a:r>
              <a:rPr lang="cs-CZ" dirty="0"/>
              <a:t> č. 121 Podpora nezemědělských aktivit místních podnikatelů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595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Oprávnění žadatelé</a:t>
            </a:r>
          </a:p>
          <a:p>
            <a:pPr lvl="1"/>
            <a:r>
              <a:rPr lang="cs-CZ" dirty="0"/>
              <a:t>FO/PO  - mikropodniky a malé podniky, jakož i zemědělci</a:t>
            </a:r>
          </a:p>
          <a:p>
            <a:r>
              <a:rPr lang="cs-CZ" dirty="0"/>
              <a:t>Výše dotace:  </a:t>
            </a:r>
            <a:r>
              <a:rPr lang="cs-CZ" sz="2400" dirty="0"/>
              <a:t>- bloková výjimka/de minimis</a:t>
            </a:r>
          </a:p>
          <a:p>
            <a:pPr lvl="1"/>
            <a:r>
              <a:rPr lang="cs-CZ" dirty="0"/>
              <a:t>25 % pro velké podniky</a:t>
            </a:r>
          </a:p>
          <a:p>
            <a:pPr lvl="1"/>
            <a:r>
              <a:rPr lang="cs-CZ" dirty="0"/>
              <a:t>35 %  pro střední podniky</a:t>
            </a:r>
          </a:p>
          <a:p>
            <a:pPr lvl="1"/>
            <a:r>
              <a:rPr lang="cs-CZ" dirty="0"/>
              <a:t>45 % pro malé podniky a mikropodniky</a:t>
            </a:r>
          </a:p>
          <a:p>
            <a:r>
              <a:rPr lang="cs-CZ" dirty="0"/>
              <a:t>Dotaci lze poskytnout na investiční výdaj:</a:t>
            </a:r>
          </a:p>
          <a:p>
            <a:pPr lvl="1"/>
            <a:r>
              <a:rPr lang="cs-CZ" dirty="0"/>
              <a:t>stavební obnova či výstavba provozovny, kanceláře či malokapacitního ubytovacího zařízení</a:t>
            </a:r>
          </a:p>
          <a:p>
            <a:pPr lvl="1"/>
            <a:r>
              <a:rPr lang="cs-CZ" dirty="0"/>
              <a:t>pořízení strojů, technologií a dalšího vybavení sloužícího pro nezemědělskou činnost</a:t>
            </a:r>
          </a:p>
          <a:p>
            <a:pPr lvl="1"/>
            <a:r>
              <a:rPr lang="cs-CZ" dirty="0"/>
              <a:t>doplňující výdaje jako součást projektu (př. oplocení, úprava povrchů)</a:t>
            </a:r>
          </a:p>
          <a:p>
            <a:pPr lvl="1"/>
            <a:r>
              <a:rPr lang="cs-CZ" dirty="0"/>
              <a:t>nákup nemovitosti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12C2-937F-45A0-9355-9C19000C26A8}" type="slidenum">
              <a:rPr lang="cs-CZ" smtClean="0"/>
              <a:t>5</a:t>
            </a:fld>
            <a:endParaRPr lang="cs-CZ"/>
          </a:p>
        </p:txBody>
      </p:sp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B31583FA-3DED-4F2C-9BA9-FB51479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pic>
        <p:nvPicPr>
          <p:cNvPr id="9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8E8CD815-53C1-40E8-B9C3-B334EECEC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BCFD84-53B6-4E68-82F8-A72F1B3D39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83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6CF21-3CCD-4AC3-A51E-748FF8EEF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Fiche č. 121 Podpora nezemědělských aktivit místních podnikatelů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7C4BBE-6A2C-4A85-8921-D15C103F8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Specifické přílohy:</a:t>
            </a:r>
          </a:p>
          <a:p>
            <a:r>
              <a:rPr lang="cs-CZ" dirty="0"/>
              <a:t>Kopie karty majetku, který má být modernizován/znovupoužit (v režimu blokové výjimky)</a:t>
            </a:r>
          </a:p>
          <a:p>
            <a:r>
              <a:rPr lang="cs-CZ" dirty="0"/>
              <a:t>Čestné prohlášení k de minimis (v režimu de minimis)</a:t>
            </a:r>
          </a:p>
          <a:p>
            <a:r>
              <a:rPr lang="cs-CZ" dirty="0"/>
              <a:t>Pokud se týká R93 (sportovní zábavní a rekreační činnost) a I 56 (stravování, pohostinství) - dokument prokazující, že v okruhu 10 km od místa realizace se nachází objekt venkovské turistiky s návštěvností min. 2000 osob/rok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7E282C-5F1E-40DC-A256-A61485C2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985637-5518-4C92-A94A-98BE68B2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6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9B17E90D-32B8-4A0F-96D4-70D7BECF3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429C5EC-627B-4801-82A7-B192917EF9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27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D38E4-8106-46B8-82B7-5BB81FB8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Fiche</a:t>
            </a:r>
            <a:r>
              <a:rPr lang="cs-CZ" dirty="0"/>
              <a:t> č. 122 Podpora místních zemědělců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072308-49BE-47D0-825C-674D15CD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3789"/>
            <a:ext cx="10839276" cy="4733174"/>
          </a:xfrm>
        </p:spPr>
        <p:txBody>
          <a:bodyPr>
            <a:normAutofit/>
          </a:bodyPr>
          <a:lstStyle/>
          <a:p>
            <a:r>
              <a:rPr lang="cs-CZ" dirty="0"/>
              <a:t>Oprávnění žadatelé</a:t>
            </a:r>
          </a:p>
          <a:p>
            <a:pPr lvl="1"/>
            <a:r>
              <a:rPr lang="cs-CZ" dirty="0"/>
              <a:t>Zemědělský podnikatel</a:t>
            </a:r>
          </a:p>
          <a:p>
            <a:r>
              <a:rPr lang="cs-CZ" dirty="0"/>
              <a:t>Výše dotace: </a:t>
            </a:r>
          </a:p>
          <a:p>
            <a:pPr lvl="1"/>
            <a:r>
              <a:rPr lang="cs-CZ" dirty="0"/>
              <a:t>50 % </a:t>
            </a:r>
          </a:p>
          <a:p>
            <a:pPr lvl="1"/>
            <a:r>
              <a:rPr lang="cs-CZ" dirty="0"/>
              <a:t>+ 10 % mladý začínající zemědělec </a:t>
            </a:r>
          </a:p>
          <a:p>
            <a:pPr lvl="1"/>
            <a:r>
              <a:rPr lang="cs-CZ" dirty="0"/>
              <a:t>+ 10 % ANC oblasti</a:t>
            </a:r>
          </a:p>
          <a:p>
            <a:r>
              <a:rPr lang="cs-CZ" dirty="0"/>
              <a:t>Dotaci lze poskytnout na investiční výdaj:</a:t>
            </a:r>
          </a:p>
          <a:p>
            <a:pPr lvl="1"/>
            <a:r>
              <a:rPr lang="cs-CZ" dirty="0"/>
              <a:t>stavby, stroje a technologie v živočišné, rostlinné a školkařské výrobě</a:t>
            </a:r>
          </a:p>
          <a:p>
            <a:pPr lvl="1"/>
            <a:r>
              <a:rPr lang="cs-CZ" dirty="0" err="1"/>
              <a:t>peletárny</a:t>
            </a:r>
            <a:r>
              <a:rPr lang="cs-CZ" dirty="0"/>
              <a:t>, jejichž veškerá produkce bude spotřebována přímo v zemědělském podniku</a:t>
            </a:r>
          </a:p>
          <a:p>
            <a:pPr lvl="1"/>
            <a:r>
              <a:rPr lang="cs-CZ" dirty="0"/>
              <a:t>nákup nemovitosti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717A15-282E-4C5E-812E-A1235547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7</a:t>
            </a:fld>
            <a:endParaRPr lang="cs-CZ"/>
          </a:p>
        </p:txBody>
      </p:sp>
      <p:sp>
        <p:nvSpPr>
          <p:cNvPr id="6" name="Zástupný symbol pro datum 3">
            <a:extLst>
              <a:ext uri="{FF2B5EF4-FFF2-40B4-BE49-F238E27FC236}">
                <a16:creationId xmlns:a16="http://schemas.microsoft.com/office/drawing/2014/main" id="{E1263C34-9346-4A1F-87B3-5DC22BEA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EC9CDCCE-9124-45C5-B3E5-801171529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2FDA22E-04FD-497D-B3E2-75B517059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51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AD6F7-4100-444D-8BEA-C10FBF26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Fiche č. 122 Podpora místních zemědělců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16AB55-6E61-45B2-884F-66EABF1F4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případě výstavby/rekonstrukce oplocení, nebo chov drůbeže – stanovisko 	MŽP, dle závazného vzoru (vydá AOPKČR) – kopie</a:t>
            </a:r>
          </a:p>
          <a:p>
            <a:r>
              <a:rPr lang="cs-CZ" dirty="0"/>
              <a:t>Pokud projekt podléhá posouzení vlivu na životní prostředí – stanovisko úřadu ŽP – kopie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72C76D-AA79-4EEE-9AFC-E1E621D0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5120B8-72D1-405D-861F-E1524A70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8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61CE1A95-51EE-4538-B8F9-C308D9ED1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E883498-4690-4DCA-8472-EA162DF7CA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47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/>
              <a:t>Fiche</a:t>
            </a:r>
            <a:r>
              <a:rPr lang="cs-CZ" sz="3200" b="1" dirty="0"/>
              <a:t> č. 124 Podpora lesního hospodářství a navazujících oborů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0085" y="154695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Oprávnění žadatelé</a:t>
            </a:r>
          </a:p>
          <a:p>
            <a:pPr lvl="1"/>
            <a:r>
              <a:rPr lang="cs-CZ" dirty="0"/>
              <a:t>Držitelé (nájemníci, pachtýři, vypůjčitelé) lesů – </a:t>
            </a:r>
            <a:r>
              <a:rPr lang="cs-CZ" sz="2000" dirty="0"/>
              <a:t>v případě investic do techniky a technologií pro lesní hospodářství</a:t>
            </a:r>
          </a:p>
          <a:p>
            <a:pPr lvl="1"/>
            <a:r>
              <a:rPr lang="cs-CZ" dirty="0"/>
              <a:t>FO/PO poskytující služby v lesnictví (M/SP) – </a:t>
            </a:r>
            <a:r>
              <a:rPr lang="cs-CZ" sz="2000" dirty="0"/>
              <a:t>v případě výdaje za koně či vyvážecího vleku za koně</a:t>
            </a:r>
          </a:p>
          <a:p>
            <a:pPr lvl="1"/>
            <a:r>
              <a:rPr lang="cs-CZ" dirty="0"/>
              <a:t>FO/PO podnikající v lesnictví nebo souvisejícím odvětví (M/SP), obce, PO založené nebo zřízené obcemi, dobrovolné svazky obcí podnikající v lesnictví – </a:t>
            </a:r>
            <a:r>
              <a:rPr lang="cs-CZ" sz="2000" dirty="0"/>
              <a:t>v případě technického vybavení dřevozpracujících provozoven</a:t>
            </a:r>
            <a:endParaRPr lang="cs-CZ" dirty="0"/>
          </a:p>
          <a:p>
            <a:r>
              <a:rPr lang="cs-CZ" dirty="0"/>
              <a:t>Výše dotace: </a:t>
            </a:r>
          </a:p>
          <a:p>
            <a:pPr lvl="1"/>
            <a:r>
              <a:rPr lang="cs-CZ" dirty="0"/>
              <a:t>50 %</a:t>
            </a:r>
          </a:p>
          <a:p>
            <a:r>
              <a:rPr lang="cs-CZ" dirty="0"/>
              <a:t>Přílohy:</a:t>
            </a:r>
          </a:p>
          <a:p>
            <a:pPr lvl="1"/>
            <a:r>
              <a:rPr lang="cs-CZ" dirty="0"/>
              <a:t>Dokument o schválení platného Lesního hospodářského plánu nebo potvrzení o převzetí lesní hospodářské osnovy</a:t>
            </a:r>
          </a:p>
          <a:p>
            <a:pPr lvl="1"/>
            <a:r>
              <a:rPr lang="cs-CZ" dirty="0"/>
              <a:t>Po nákupu traktoru pro práci v lese na přes VZ – ČP výrobce o dodání s ochrannou konstrukcí (splňující ISO 8083 a 8084)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12C2-937F-45A0-9355-9C19000C26A8}" type="slidenum">
              <a:rPr lang="cs-CZ" smtClean="0"/>
              <a:t>9</a:t>
            </a:fld>
            <a:endParaRPr lang="cs-CZ"/>
          </a:p>
        </p:txBody>
      </p:sp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111E84DD-7FD5-447B-A45C-B358A39E3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pic>
        <p:nvPicPr>
          <p:cNvPr id="12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1B9EB9CA-A277-43CA-A2B1-E5E2F857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72C4645-D83C-4153-851F-95AF3B2ADA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7239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15234</TotalTime>
  <Words>2889</Words>
  <Application>Microsoft Office PowerPoint</Application>
  <PresentationFormat>Širokoúhlá obrazovka</PresentationFormat>
  <Paragraphs>358</Paragraphs>
  <Slides>38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Motiv Office</vt:lpstr>
      <vt:lpstr>Seminář pro žadatele </vt:lpstr>
      <vt:lpstr>Základní údaje o výzvě</vt:lpstr>
      <vt:lpstr>Přehled vyhlášených fichí a finanční alokace</vt:lpstr>
      <vt:lpstr>Povinné přílohy/Žádost o dotaci</vt:lpstr>
      <vt:lpstr>Fiche č. 121 Podpora nezemědělských aktivit místních podnikatelů</vt:lpstr>
      <vt:lpstr>Fiche č. 121 Podpora nezemědělských aktivit místních podnikatelů </vt:lpstr>
      <vt:lpstr>Fiche č. 122 Podpora místních zemědělců</vt:lpstr>
      <vt:lpstr>Fiche č. 122 Podpora místních zemědělců</vt:lpstr>
      <vt:lpstr>Fiche č. 124 Podpora lesního hospodářství a navazujících oborů</vt:lpstr>
      <vt:lpstr>Fiche č. 124 Podpora lesního hospodářství a navazujících oborů</vt:lpstr>
      <vt:lpstr>Fiche č. 126 Podpora obnovy venkova</vt:lpstr>
      <vt:lpstr>a) Veřejná prostranství </vt:lpstr>
      <vt:lpstr>Fiche č. 126 Podpora obnovy venkova</vt:lpstr>
      <vt:lpstr>b) Mateřské a základní školy</vt:lpstr>
      <vt:lpstr>Fiche č. 126 Podpora obnovy venkova</vt:lpstr>
      <vt:lpstr>c) Hasičské zbrojnice</vt:lpstr>
      <vt:lpstr>Fiche č. 126 Podpora obnovy venkova</vt:lpstr>
      <vt:lpstr>f) Kulturní a spolková zařízení včetně knihoven</vt:lpstr>
      <vt:lpstr>Fiche č. 126 Podpora obnovy venkova</vt:lpstr>
      <vt:lpstr>h) Muzea a expozice pro obce</vt:lpstr>
      <vt:lpstr>www.mastrestsko.cz</vt:lpstr>
      <vt:lpstr>Portál Farmáře 1/2</vt:lpstr>
      <vt:lpstr>Portál Farmáře 2/2 - www.szif.cz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Průřezové přílohy</vt:lpstr>
      <vt:lpstr>Postup administrace Žádosti o dotaci</vt:lpstr>
      <vt:lpstr>Prezentace aplikace PowerPoint</vt:lpstr>
      <vt:lpstr>Povinnosti žadatele/příjemce</vt:lpstr>
      <vt:lpstr>Povinnosti žadatele/příjemce</vt:lpstr>
      <vt:lpstr>Zakázky PRV</vt:lpstr>
      <vt:lpstr>Rozdělení zakázek dle přepokládané hodnoty</vt:lpstr>
      <vt:lpstr>Cenový marketing</vt:lpstr>
      <vt:lpstr>Zakázka vyšší hodnoty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</dc:title>
  <dc:creator>MAS</dc:creator>
  <cp:lastModifiedBy>Mikroregion Třešťsko</cp:lastModifiedBy>
  <cp:revision>126</cp:revision>
  <cp:lastPrinted>2019-03-29T10:38:15Z</cp:lastPrinted>
  <dcterms:created xsi:type="dcterms:W3CDTF">2017-06-06T11:11:42Z</dcterms:created>
  <dcterms:modified xsi:type="dcterms:W3CDTF">2020-03-10T09:23:42Z</dcterms:modified>
</cp:coreProperties>
</file>